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62" r:id="rId5"/>
    <p:sldId id="265" r:id="rId6"/>
    <p:sldId id="263" r:id="rId7"/>
    <p:sldId id="264" r:id="rId8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4E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C50858-F567-4287-936B-306716DBDF0E}" v="35" dt="2025-05-15T14:14:17.6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gna Anna Skinner - HI" userId="S::ragnaskinner@hi.is::db7782b0-5973-428e-a833-7f2225f75165" providerId="AD" clId="Web-{2DC50858-F567-4287-936B-306716DBDF0E}"/>
    <pc:docChg chg="modSld">
      <pc:chgData name="Ragna Anna Skinner - HI" userId="S::ragnaskinner@hi.is::db7782b0-5973-428e-a833-7f2225f75165" providerId="AD" clId="Web-{2DC50858-F567-4287-936B-306716DBDF0E}" dt="2025-05-15T14:14:17.618" v="17" actId="1076"/>
      <pc:docMkLst>
        <pc:docMk/>
      </pc:docMkLst>
      <pc:sldChg chg="modSp">
        <pc:chgData name="Ragna Anna Skinner - HI" userId="S::ragnaskinner@hi.is::db7782b0-5973-428e-a833-7f2225f75165" providerId="AD" clId="Web-{2DC50858-F567-4287-936B-306716DBDF0E}" dt="2025-05-15T14:14:17.618" v="17" actId="1076"/>
        <pc:sldMkLst>
          <pc:docMk/>
          <pc:sldMk cId="1751084641" sldId="262"/>
        </pc:sldMkLst>
        <pc:spChg chg="mod">
          <ac:chgData name="Ragna Anna Skinner - HI" userId="S::ragnaskinner@hi.is::db7782b0-5973-428e-a833-7f2225f75165" providerId="AD" clId="Web-{2DC50858-F567-4287-936B-306716DBDF0E}" dt="2025-05-15T14:14:17.618" v="17" actId="1076"/>
          <ac:spMkLst>
            <pc:docMk/>
            <pc:sldMk cId="1751084641" sldId="262"/>
            <ac:spMk id="4" creationId="{0DD45488-D7F1-B960-2BE9-AE4005C8C20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9ECF2-5873-4D4E-8A6B-7A866BD7A668}" type="datetimeFigureOut">
              <a:rPr lang="is-IS" smtClean="0"/>
              <a:t>15.5.2025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5E497-E164-4332-BF91-CA7BDA0A56A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62804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9E07B-ECBD-6640-8869-44339101D395}" type="slidenum">
              <a:rPr kumimoji="0" lang="en-I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I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7531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215D06-7C40-EB9C-D0EA-F94093E18A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5E7F8FE-3EDA-4143-0D58-771C0A6241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3C00838-166D-1826-E33A-6C28E2078B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05E8AA-0FC9-A084-9D09-E16922C736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9E07B-ECBD-6640-8869-44339101D395}" type="slidenum">
              <a:rPr kumimoji="0" lang="en-I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I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7720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3BF95-E617-7464-B73F-E7D4890601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37F0E1D-7C91-9F2D-A9F6-AC46CC2050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7404521-2974-6DC0-B665-4021EB0780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F2433-D853-27F9-6C90-0D338B92E7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9E07B-ECBD-6640-8869-44339101D395}" type="slidenum">
              <a:rPr kumimoji="0" lang="en-I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I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748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C90CB0-6AB6-FDC8-5EDD-C029B0AD29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2053D64-4536-637A-C35D-657E7BAAFD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81D0020-7B0C-28FA-C058-A1420C28F2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F9EA86-1A66-13D4-D531-5DA9B9018A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9E07B-ECBD-6640-8869-44339101D395}" type="slidenum">
              <a:rPr kumimoji="0" lang="en-I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I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4524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76DE6-9248-F38A-3F8F-5E917AD5D5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345031-3E25-75F6-41BE-2815EDD788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1A4EA-6CD5-9A6A-6F2B-5BF21430E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3141-A9B8-E142-91F4-E5B3B6BB96B9}" type="datetimeFigureOut">
              <a:rPr lang="en-IS" smtClean="0"/>
              <a:t>05/15/2025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25B6C-1C83-FA30-2A7C-E9AA62FDE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6F9EC-5CCA-BF5E-67CB-D5E51CD29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CB7B-ED7A-F241-AFFA-52B08822595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357302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15C16-1402-1BDC-0FC9-04A263115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6B3F87-684C-B16D-92BA-6892EF750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7F669-4A03-D0E9-9D3E-3567F4A62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3141-A9B8-E142-91F4-E5B3B6BB96B9}" type="datetimeFigureOut">
              <a:rPr lang="en-IS" smtClean="0"/>
              <a:t>05/15/2025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3642D-5B9A-F04D-0F8C-863151C47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BE76A-DC6E-FE2D-3D10-B41812834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CB7B-ED7A-F241-AFFA-52B08822595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1062322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6ACCBD-69F5-3636-1380-95255791E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16834C-CADA-E92C-3729-753E6D4DE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8E8CE-42EF-1354-F893-528C02E81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3141-A9B8-E142-91F4-E5B3B6BB96B9}" type="datetimeFigureOut">
              <a:rPr lang="en-IS" smtClean="0"/>
              <a:t>05/15/2025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337E1-31EC-CC19-352C-FC6DD09AA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BC9B1-3F59-DCE5-0DE5-33A0DFC97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CB7B-ED7A-F241-AFFA-52B08822595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686357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E232F-4074-F80F-0E89-7C03A1B71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20504-6EEE-8B56-E5F9-F911C69AC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C12F5-2725-67CC-9B72-910AB47A2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3141-A9B8-E142-91F4-E5B3B6BB96B9}" type="datetimeFigureOut">
              <a:rPr lang="en-IS" smtClean="0"/>
              <a:t>05/15/2025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EE953-7631-8256-0F2B-804CB8571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4626-A15F-8B2D-D7CE-39CE8BEA4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CB7B-ED7A-F241-AFFA-52B08822595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4277086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8EE82-AA7B-E3E6-B26E-4AF74F02E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1A332-5147-9DBD-375E-C6D323231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F1170-EB34-176A-43BF-8BD18204D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3141-A9B8-E142-91F4-E5B3B6BB96B9}" type="datetimeFigureOut">
              <a:rPr lang="en-IS" smtClean="0"/>
              <a:t>05/15/2025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16371-0CD1-898C-27F0-7DE6BB746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7CA8C-E750-CDDF-EE94-E6745DB52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CB7B-ED7A-F241-AFFA-52B08822595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264132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06081-921B-F1A9-414D-1A735E3F1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41B78-A437-F18A-E61E-4A15A94C10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10A1EE-31B8-1198-6AC0-0EC8985F1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3B3695-3BFF-B1FE-56B1-669482643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3141-A9B8-E142-91F4-E5B3B6BB96B9}" type="datetimeFigureOut">
              <a:rPr lang="en-IS" smtClean="0"/>
              <a:t>05/15/2025</a:t>
            </a:fld>
            <a:endParaRPr lang="en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F64595-8FE5-29D6-A3B4-C911F0F4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FE861E-E080-30B8-37D6-1997932F7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CB7B-ED7A-F241-AFFA-52B08822595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574363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6BF8A-4CB3-E42B-7226-051F4FDF4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1006A3-3143-8340-2B73-F8C7B7B0A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DEDC5D-00F2-8117-791A-6841D272A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8CA868-FD65-6683-8A44-E3BCD6FB0C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195F95-F188-6410-4F6E-27F0D98C8B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F9FBB0-A019-AB4E-EEDE-41A7D2557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3141-A9B8-E142-91F4-E5B3B6BB96B9}" type="datetimeFigureOut">
              <a:rPr lang="en-IS" smtClean="0"/>
              <a:t>05/15/2025</a:t>
            </a:fld>
            <a:endParaRPr lang="en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C54D7E-B99D-BC15-A116-849E51A84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29F5B3-47DA-9622-8C6E-BC3DF2E7B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CB7B-ED7A-F241-AFFA-52B08822595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104748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6270B-F7AD-DA87-21DA-E54973E22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A00134-F32A-B510-8F34-B2BBAC3D3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3141-A9B8-E142-91F4-E5B3B6BB96B9}" type="datetimeFigureOut">
              <a:rPr lang="en-IS" smtClean="0"/>
              <a:t>05/15/2025</a:t>
            </a:fld>
            <a:endParaRPr lang="en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E517B4-E4EF-0C01-1178-44FA61B10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D72CD6-2B0C-B4F4-637F-BD9F42554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CB7B-ED7A-F241-AFFA-52B08822595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1041132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864116-1251-7978-C367-B74B2C2F1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3141-A9B8-E142-91F4-E5B3B6BB96B9}" type="datetimeFigureOut">
              <a:rPr lang="en-IS" smtClean="0"/>
              <a:t>05/15/2025</a:t>
            </a:fld>
            <a:endParaRPr lang="en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3187AA-0801-63AB-2D68-BE1DBE3A5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39F3FF-027C-F675-E8A9-A8D22E786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CB7B-ED7A-F241-AFFA-52B08822595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157993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8A667-512A-5DA4-A146-C30B0D9E5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BF520-A179-67D3-1362-68AB36FB4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D883C6-AB47-96CF-2121-A1E6A348CF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CE2DC-EC97-B074-5211-86805EEC9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3141-A9B8-E142-91F4-E5B3B6BB96B9}" type="datetimeFigureOut">
              <a:rPr lang="en-IS" smtClean="0"/>
              <a:t>05/15/2025</a:t>
            </a:fld>
            <a:endParaRPr lang="en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94158B-A384-680E-8AF7-9EDAE9CFA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DFEE45-0951-A15F-3FD3-AF11F7097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CB7B-ED7A-F241-AFFA-52B08822595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3828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1B287-EBDF-AD8D-2149-6600F1CFE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AB78B9-E78C-5BD0-7FDD-266960CB5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C52856-4049-0958-CEE9-EF397E1124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59AC3-2123-24E1-C1EE-EF1366980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3141-A9B8-E142-91F4-E5B3B6BB96B9}" type="datetimeFigureOut">
              <a:rPr lang="en-IS" smtClean="0"/>
              <a:t>05/15/2025</a:t>
            </a:fld>
            <a:endParaRPr lang="en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6DF610-6C70-814D-4AAC-F65BAE63F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9E015B-5269-4B2D-A367-0B2F33773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CB7B-ED7A-F241-AFFA-52B08822595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284209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BF76CF-02A9-45A0-C170-CD1B2DAE2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E66926-961E-64FD-93D3-B1D6D086A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F3094-38AC-EC67-56C7-DAE86EECA8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613141-A9B8-E142-91F4-E5B3B6BB96B9}" type="datetimeFigureOut">
              <a:rPr lang="en-IS" smtClean="0"/>
              <a:t>05/15/2025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F1621-0193-8328-46A1-B66D29AC3F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7AB8F8-FF62-BFC4-0C5B-2D3A7FAAB0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35CB7B-ED7A-F241-AFFA-52B08822595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179633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F9FC"/>
            </a:gs>
            <a:gs pos="57000">
              <a:srgbClr val="E1F9FB"/>
            </a:gs>
            <a:gs pos="100000">
              <a:srgbClr val="BEF9FD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ign with white text&#10;&#10;Description automatically generated">
            <a:extLst>
              <a:ext uri="{FF2B5EF4-FFF2-40B4-BE49-F238E27FC236}">
                <a16:creationId xmlns:a16="http://schemas.microsoft.com/office/drawing/2014/main" id="{777BE7A8-19A1-ACC2-6EA9-A670A6BC74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4743" y="5463733"/>
            <a:ext cx="2307909" cy="12073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DD45488-D7F1-B960-2BE9-AE4005C8C20B}"/>
              </a:ext>
            </a:extLst>
          </p:cNvPr>
          <p:cNvSpPr txBox="1"/>
          <p:nvPr/>
        </p:nvSpPr>
        <p:spPr>
          <a:xfrm>
            <a:off x="2546750" y="2921168"/>
            <a:ext cx="7098500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is-IS" sz="6000" b="1" dirty="0">
                <a:solidFill>
                  <a:srgbClr val="164E5B"/>
                </a:solidFill>
                <a:latin typeface="Kalinga"/>
                <a:cs typeface="Kalinga"/>
              </a:rPr>
              <a:t>Giskaðu á starfið</a:t>
            </a:r>
            <a:endParaRPr kumimoji="0" lang="en-IS" sz="6000" b="1" i="0" u="none" strike="noStrike" kern="1200" cap="none" spc="0" normalizeH="0" baseline="0" noProof="0" dirty="0">
              <a:ln>
                <a:noFill/>
              </a:ln>
              <a:solidFill>
                <a:srgbClr val="164E5B"/>
              </a:solidFill>
              <a:effectLst/>
              <a:uLnTx/>
              <a:uFillTx/>
              <a:latin typeface="Kalinga"/>
              <a:cs typeface="Kalinga"/>
            </a:endParaRPr>
          </a:p>
        </p:txBody>
      </p:sp>
    </p:spTree>
    <p:extLst>
      <p:ext uri="{BB962C8B-B14F-4D97-AF65-F5344CB8AC3E}">
        <p14:creationId xmlns:p14="http://schemas.microsoft.com/office/powerpoint/2010/main" val="1751084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F9FC"/>
            </a:gs>
            <a:gs pos="57000">
              <a:srgbClr val="E1F9FB"/>
            </a:gs>
            <a:gs pos="100000">
              <a:srgbClr val="BEF9FD"/>
            </a:gs>
          </a:gsLst>
          <a:lin ang="135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00FB35-95A1-A674-3580-9AA35A2550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ign with white text&#10;&#10;Description automatically generated">
            <a:extLst>
              <a:ext uri="{FF2B5EF4-FFF2-40B4-BE49-F238E27FC236}">
                <a16:creationId xmlns:a16="http://schemas.microsoft.com/office/drawing/2014/main" id="{8E8987B1-8DFE-6999-4013-A49F7D1793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7041" y="5967157"/>
            <a:ext cx="1345611" cy="70395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5AF722-2672-BB7E-0760-ED62E1B2CC69}"/>
              </a:ext>
            </a:extLst>
          </p:cNvPr>
          <p:cNvSpPr txBox="1"/>
          <p:nvPr/>
        </p:nvSpPr>
        <p:spPr>
          <a:xfrm>
            <a:off x="308919" y="407773"/>
            <a:ext cx="2205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s-IS" sz="3600" b="1" dirty="0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Ísbrjótur</a:t>
            </a:r>
            <a:endParaRPr kumimoji="0" lang="en-IS" sz="3600" b="1" i="0" u="none" strike="noStrike" kern="1200" cap="none" spc="0" normalizeH="0" baseline="0" noProof="0" dirty="0">
              <a:ln>
                <a:noFill/>
              </a:ln>
              <a:solidFill>
                <a:srgbClr val="164E5B"/>
              </a:solidFill>
              <a:effectLst/>
              <a:uLnTx/>
              <a:uFillTx/>
              <a:latin typeface="Kalinga" panose="020B0502040204020203" pitchFamily="34" charset="0"/>
              <a:ea typeface="+mn-ea"/>
              <a:cs typeface="Kalinga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CA58E-59AB-623D-4E7D-B482E0E184ED}"/>
              </a:ext>
            </a:extLst>
          </p:cNvPr>
          <p:cNvSpPr txBox="1"/>
          <p:nvPr/>
        </p:nvSpPr>
        <p:spPr>
          <a:xfrm>
            <a:off x="615247" y="1882587"/>
            <a:ext cx="6504010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5000" b="1" dirty="0">
                <a:solidFill>
                  <a:srgbClr val="4040FF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A 	Á 	B 	D 	Ð 	E 	É </a:t>
            </a:r>
          </a:p>
          <a:p>
            <a:r>
              <a:rPr lang="pt-BR" sz="5000" b="1" dirty="0">
                <a:solidFill>
                  <a:srgbClr val="FF5A27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F 	G 	H 	I 	Í 	J	K </a:t>
            </a:r>
          </a:p>
          <a:p>
            <a:r>
              <a:rPr lang="pt-BR" sz="5000" b="1" dirty="0">
                <a:solidFill>
                  <a:srgbClr val="4B252E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L 	M 	N 	O 	Ó 	P 	R </a:t>
            </a:r>
          </a:p>
          <a:p>
            <a:r>
              <a:rPr lang="pt-BR" sz="5000" b="1" dirty="0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S 	T 	U 	Ú 	V 	X 	Y </a:t>
            </a:r>
          </a:p>
          <a:p>
            <a:r>
              <a:rPr lang="pt-BR" sz="5000" b="1" dirty="0">
                <a:solidFill>
                  <a:srgbClr val="D777E9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Ý 	Þ 	Æ 	Ö</a:t>
            </a:r>
            <a:endParaRPr lang="is-IS" sz="5000" b="1" dirty="0">
              <a:solidFill>
                <a:srgbClr val="D777E9"/>
              </a:solidFill>
              <a:latin typeface="Kalinga" panose="020B0502040204020203" pitchFamily="34" charset="0"/>
              <a:cs typeface="Kalinga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7507C4-5D31-85F2-9C96-52AC24DBD4BA}"/>
              </a:ext>
            </a:extLst>
          </p:cNvPr>
          <p:cNvSpPr txBox="1"/>
          <p:nvPr/>
        </p:nvSpPr>
        <p:spPr>
          <a:xfrm>
            <a:off x="7820809" y="1882587"/>
            <a:ext cx="3883511" cy="34470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s-IS" sz="4000" dirty="0">
                <a:solidFill>
                  <a:srgbClr val="164E5B"/>
                </a:solidFill>
                <a:latin typeface="TT Hoves" panose="02000503030000020004" pitchFamily="50" charset="0"/>
                <a:cs typeface="Kalinga" panose="020B0502040204020203" pitchFamily="34" charset="0"/>
              </a:rPr>
              <a:t>Getur þú fundið störf sem byrja á hverjum staf í stafrófinu? </a:t>
            </a:r>
          </a:p>
          <a:p>
            <a:endParaRPr lang="is-IS" sz="4000" dirty="0">
              <a:solidFill>
                <a:srgbClr val="164E5B"/>
              </a:solidFill>
              <a:latin typeface="TT Hoves" panose="02000503030000020004" pitchFamily="50" charset="0"/>
              <a:cs typeface="Kalinga" panose="020B0502040204020203" pitchFamily="34" charset="0"/>
            </a:endParaRPr>
          </a:p>
          <a:p>
            <a:endParaRPr lang="is-IS" dirty="0">
              <a:latin typeface="TT Hoves" panose="02000503030000020004" pitchFamily="50" charset="0"/>
              <a:cs typeface="Kaling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321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F9FC"/>
            </a:gs>
            <a:gs pos="57000">
              <a:srgbClr val="E1F9FB"/>
            </a:gs>
            <a:gs pos="100000">
              <a:srgbClr val="BEF9FD"/>
            </a:gs>
          </a:gsLst>
          <a:lin ang="135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05BD0EE-4916-BF74-744E-275109D113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ign with white text&#10;&#10;Description automatically generated">
            <a:extLst>
              <a:ext uri="{FF2B5EF4-FFF2-40B4-BE49-F238E27FC236}">
                <a16:creationId xmlns:a16="http://schemas.microsoft.com/office/drawing/2014/main" id="{77652BBF-0314-3E62-7799-6D7ADE5362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7041" y="5967157"/>
            <a:ext cx="1345611" cy="70395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F81E7C-D9E8-1E4B-1AA5-A2E6706E6679}"/>
              </a:ext>
            </a:extLst>
          </p:cNvPr>
          <p:cNvSpPr txBox="1"/>
          <p:nvPr/>
        </p:nvSpPr>
        <p:spPr>
          <a:xfrm>
            <a:off x="308919" y="407773"/>
            <a:ext cx="3849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s-IS" sz="3600" b="1" dirty="0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Spurningaleikur</a:t>
            </a:r>
            <a:endParaRPr kumimoji="0" lang="en-IS" sz="3600" b="1" i="0" u="none" strike="noStrike" kern="1200" cap="none" spc="0" normalizeH="0" baseline="0" noProof="0" dirty="0">
              <a:ln>
                <a:noFill/>
              </a:ln>
              <a:solidFill>
                <a:srgbClr val="164E5B"/>
              </a:solidFill>
              <a:effectLst/>
              <a:uLnTx/>
              <a:uFillTx/>
              <a:latin typeface="Kalinga" panose="020B0502040204020203" pitchFamily="34" charset="0"/>
              <a:ea typeface="+mn-ea"/>
              <a:cs typeface="Kalinga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47FFAD-61F6-FBAD-0595-429C4977F604}"/>
              </a:ext>
            </a:extLst>
          </p:cNvPr>
          <p:cNvSpPr txBox="1"/>
          <p:nvPr/>
        </p:nvSpPr>
        <p:spPr>
          <a:xfrm>
            <a:off x="629666" y="1695922"/>
            <a:ext cx="3430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800" b="1" dirty="0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Já-nei spurningar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54506A5-EDA9-8950-CC93-FCE83F10553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27637" y="2503835"/>
            <a:ext cx="5124557" cy="272382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spc="-167" dirty="0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Notar </a:t>
            </a:r>
            <a:r>
              <a:rPr lang="en-US" sz="2400" spc="-167" dirty="0" err="1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þú</a:t>
            </a:r>
            <a:r>
              <a:rPr lang="en-US" sz="2400" spc="-167" dirty="0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n-US" sz="2400" spc="-167" dirty="0" err="1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stærðfræði</a:t>
            </a:r>
            <a:r>
              <a:rPr lang="en-US" sz="2400" spc="-167" dirty="0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 í </a:t>
            </a:r>
            <a:r>
              <a:rPr lang="en-US" sz="2400" spc="-167" dirty="0" err="1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vinnunni</a:t>
            </a:r>
            <a:r>
              <a:rPr lang="en-US" sz="2400" spc="-167" dirty="0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?</a:t>
            </a:r>
          </a:p>
          <a:p>
            <a:pPr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spc="-167" dirty="0" err="1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Vinnur</a:t>
            </a:r>
            <a:r>
              <a:rPr lang="en-US" sz="2400" spc="-167" dirty="0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n-US" sz="2400" spc="-167" dirty="0" err="1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þú</a:t>
            </a:r>
            <a:r>
              <a:rPr lang="en-US" sz="2400" spc="-167" dirty="0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 í </a:t>
            </a:r>
            <a:r>
              <a:rPr lang="en-US" sz="2400" spc="-167" dirty="0" err="1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teymi</a:t>
            </a:r>
            <a:r>
              <a:rPr lang="en-US" sz="2400" spc="-167" dirty="0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?</a:t>
            </a:r>
          </a:p>
          <a:p>
            <a:pPr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spc="-167" dirty="0" err="1">
                <a:solidFill>
                  <a:srgbClr val="164E5B"/>
                </a:solidFill>
                <a:latin typeface="Kalinga"/>
                <a:cs typeface="Kalinga"/>
              </a:rPr>
              <a:t>Klæðist</a:t>
            </a:r>
            <a:r>
              <a:rPr lang="en-US" sz="2400" spc="-167" dirty="0">
                <a:solidFill>
                  <a:srgbClr val="164E5B"/>
                </a:solidFill>
                <a:latin typeface="Kalinga"/>
                <a:cs typeface="Kalinga"/>
              </a:rPr>
              <a:t> </a:t>
            </a:r>
            <a:r>
              <a:rPr lang="en-US" sz="2400" spc="-167" dirty="0" err="1">
                <a:solidFill>
                  <a:srgbClr val="164E5B"/>
                </a:solidFill>
                <a:latin typeface="Kalinga"/>
                <a:cs typeface="Kalinga"/>
              </a:rPr>
              <a:t>þú</a:t>
            </a:r>
            <a:r>
              <a:rPr lang="en-US" sz="2400" spc="-167" dirty="0">
                <a:solidFill>
                  <a:srgbClr val="164E5B"/>
                </a:solidFill>
                <a:latin typeface="Kalinga"/>
                <a:cs typeface="Kalinga"/>
              </a:rPr>
              <a:t> </a:t>
            </a:r>
            <a:r>
              <a:rPr lang="en-US" sz="2400" spc="-167" dirty="0" err="1">
                <a:solidFill>
                  <a:srgbClr val="164E5B"/>
                </a:solidFill>
                <a:latin typeface="Kalinga"/>
                <a:cs typeface="Kalinga"/>
              </a:rPr>
              <a:t>einkennisbúningi</a:t>
            </a:r>
            <a:r>
              <a:rPr lang="en-US" sz="2400" spc="-167" dirty="0">
                <a:solidFill>
                  <a:srgbClr val="164E5B"/>
                </a:solidFill>
                <a:latin typeface="Kalinga"/>
                <a:cs typeface="Kalinga"/>
              </a:rPr>
              <a:t>?</a:t>
            </a:r>
          </a:p>
          <a:p>
            <a:pPr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spc="-167" dirty="0" err="1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Vinnur</a:t>
            </a:r>
            <a:r>
              <a:rPr lang="en-US" sz="2400" spc="-167" dirty="0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n-US" sz="2400" spc="-167" dirty="0" err="1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þú</a:t>
            </a:r>
            <a:r>
              <a:rPr lang="en-US" sz="2400" spc="-167" dirty="0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 á </a:t>
            </a:r>
            <a:r>
              <a:rPr lang="en-US" sz="2400" spc="-167" dirty="0" err="1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skrifstofu</a:t>
            </a:r>
            <a:r>
              <a:rPr lang="en-US" sz="2400" spc="-167" dirty="0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?</a:t>
            </a:r>
          </a:p>
          <a:p>
            <a:pPr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spc="-167" dirty="0" err="1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Ferðastu</a:t>
            </a:r>
            <a:r>
              <a:rPr lang="en-US" sz="2400" spc="-167" dirty="0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 í </a:t>
            </a:r>
            <a:r>
              <a:rPr lang="en-US" sz="2400" spc="-167" dirty="0" err="1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vinnunni</a:t>
            </a:r>
            <a:r>
              <a:rPr lang="en-US" sz="2400" spc="-167" dirty="0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D31AF6-2741-FC4F-B9CC-C51936839D0A}"/>
              </a:ext>
            </a:extLst>
          </p:cNvPr>
          <p:cNvSpPr txBox="1"/>
          <p:nvPr/>
        </p:nvSpPr>
        <p:spPr>
          <a:xfrm>
            <a:off x="5362114" y="2457668"/>
            <a:ext cx="6590538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>
              <a:lnSpc>
                <a:spcPct val="150000"/>
              </a:lnSpc>
            </a:pPr>
            <a:r>
              <a:rPr lang="en-US" sz="2400" b="0" i="0" u="none" strike="noStrike" dirty="0" err="1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Hj</a:t>
            </a:r>
            <a:r>
              <a:rPr lang="en-US" sz="2400" dirty="0" err="1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álpar</a:t>
            </a:r>
            <a:r>
              <a:rPr lang="en-US" sz="2400" dirty="0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n-US" sz="2400" dirty="0" err="1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þú</a:t>
            </a:r>
            <a:r>
              <a:rPr lang="en-US" sz="2400" dirty="0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n-US" sz="2400" dirty="0" err="1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fólki</a:t>
            </a:r>
            <a:r>
              <a:rPr lang="en-US" sz="2400" dirty="0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 í </a:t>
            </a:r>
            <a:r>
              <a:rPr lang="en-US" sz="2400" dirty="0" err="1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vinnunni</a:t>
            </a:r>
            <a:r>
              <a:rPr lang="en-US" sz="2400" b="0" i="0" u="none" strike="noStrike" dirty="0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?</a:t>
            </a:r>
          </a:p>
          <a:p>
            <a:pPr algn="l" rtl="0" fontAlgn="base">
              <a:lnSpc>
                <a:spcPct val="150000"/>
              </a:lnSpc>
            </a:pPr>
            <a:r>
              <a:rPr lang="en-US" sz="2400" b="0" i="0" u="none" strike="noStrike" dirty="0" err="1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Þarftu</a:t>
            </a:r>
            <a:r>
              <a:rPr lang="en-US" sz="2400" b="0" i="0" u="none" strike="noStrike" dirty="0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að</a:t>
            </a:r>
            <a:r>
              <a:rPr lang="en-US" sz="2400" b="0" i="0" u="none" strike="noStrike" dirty="0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 vera </a:t>
            </a:r>
            <a:r>
              <a:rPr lang="en-US" sz="2400" b="0" i="0" u="none" strike="noStrike" dirty="0" err="1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góður</a:t>
            </a:r>
            <a:r>
              <a:rPr lang="en-US" sz="2400" b="0" i="0" u="none" strike="noStrike" dirty="0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hlustandi</a:t>
            </a:r>
            <a:r>
              <a:rPr lang="en-US" sz="2400" b="0" i="0" u="none" strike="noStrike" dirty="0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 í </a:t>
            </a:r>
            <a:r>
              <a:rPr lang="en-US" sz="2400" b="0" i="0" u="none" strike="noStrike" dirty="0" err="1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vinnunni</a:t>
            </a:r>
            <a:r>
              <a:rPr lang="en-US" sz="2400" b="0" i="0" u="none" strike="noStrike" dirty="0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?</a:t>
            </a:r>
            <a:r>
              <a:rPr lang="en-US" sz="2400" b="0" i="0" dirty="0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​</a:t>
            </a:r>
          </a:p>
          <a:p>
            <a:pPr algn="l" rtl="0" fontAlgn="base">
              <a:lnSpc>
                <a:spcPct val="150000"/>
              </a:lnSpc>
            </a:pPr>
            <a:r>
              <a:rPr lang="en-US" sz="2400" b="0" i="0" u="none" strike="noStrike" dirty="0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Notar </a:t>
            </a:r>
            <a:r>
              <a:rPr lang="en-US" sz="2400" b="0" i="0" u="none" strike="noStrike" dirty="0" err="1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þú</a:t>
            </a:r>
            <a:r>
              <a:rPr lang="en-US" sz="2400" b="0" i="0" u="none" strike="noStrike" dirty="0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önnur</a:t>
            </a:r>
            <a:r>
              <a:rPr lang="en-US" sz="2400" b="0" i="0" u="none" strike="noStrike" dirty="0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tungumál</a:t>
            </a:r>
            <a:r>
              <a:rPr lang="en-US" sz="2400" b="0" i="0" u="none" strike="noStrike" dirty="0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 í </a:t>
            </a:r>
            <a:r>
              <a:rPr lang="en-US" sz="2400" b="0" i="0" u="none" strike="noStrike" dirty="0" err="1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vinnunni</a:t>
            </a:r>
            <a:r>
              <a:rPr lang="en-US" sz="2400" b="0" i="0" u="none" strike="noStrike" dirty="0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?</a:t>
            </a:r>
            <a:r>
              <a:rPr lang="en-US" sz="2400" b="0" i="0" dirty="0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​</a:t>
            </a:r>
          </a:p>
          <a:p>
            <a:pPr algn="l" rtl="0" fontAlgn="base">
              <a:lnSpc>
                <a:spcPct val="150000"/>
              </a:lnSpc>
            </a:pPr>
            <a:r>
              <a:rPr lang="en-US" sz="2400" b="0" i="0" u="none" strike="noStrike" dirty="0" err="1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Þarftu</a:t>
            </a:r>
            <a:r>
              <a:rPr lang="en-US" sz="2400" b="0" i="0" u="none" strike="noStrike" dirty="0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að</a:t>
            </a:r>
            <a:r>
              <a:rPr lang="en-US" sz="2400" b="0" i="0" u="none" strike="noStrike" dirty="0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fara</a:t>
            </a:r>
            <a:r>
              <a:rPr lang="en-US" sz="2400" b="0" i="0" u="none" strike="noStrike" dirty="0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 í </a:t>
            </a:r>
            <a:r>
              <a:rPr lang="en-US" sz="2400" b="0" i="0" u="none" strike="noStrike" dirty="0" err="1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háskóla</a:t>
            </a:r>
            <a:r>
              <a:rPr lang="en-US" sz="2400" b="0" i="0" u="none" strike="noStrike" dirty="0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til</a:t>
            </a:r>
            <a:r>
              <a:rPr lang="en-US" sz="2400" b="0" i="0" u="none" strike="noStrike" dirty="0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að</a:t>
            </a:r>
            <a:r>
              <a:rPr lang="en-US" sz="2400" b="0" i="0" u="none" strike="noStrike" dirty="0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vinna</a:t>
            </a:r>
            <a:r>
              <a:rPr lang="en-US" sz="2400" dirty="0">
                <a:solidFill>
                  <a:srgbClr val="164E5B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við</a:t>
            </a:r>
            <a:r>
              <a:rPr lang="en-US" sz="2400" b="0" i="0" u="none" strike="noStrike" dirty="0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starf</a:t>
            </a:r>
            <a:r>
              <a:rPr lang="en-US" sz="2400" b="0" i="0" u="none" strike="noStrike" dirty="0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þitt</a:t>
            </a:r>
            <a:r>
              <a:rPr lang="en-US" sz="2400" b="0" i="0" u="none" strike="noStrike" dirty="0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?</a:t>
            </a:r>
            <a:r>
              <a:rPr lang="en-US" sz="2400" b="0" i="0" dirty="0">
                <a:solidFill>
                  <a:srgbClr val="164E5B"/>
                </a:solidFill>
                <a:effectLst/>
                <a:latin typeface="Kalinga" panose="020B0502040204020203" pitchFamily="34" charset="0"/>
                <a:cs typeface="Kalinga" panose="020B0502040204020203" pitchFamily="34" charset="0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3669329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F9FC"/>
            </a:gs>
            <a:gs pos="57000">
              <a:srgbClr val="E1F9FB"/>
            </a:gs>
            <a:gs pos="100000">
              <a:srgbClr val="BEF9FD"/>
            </a:gs>
          </a:gsLst>
          <a:lin ang="135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4EDB16C-8CAB-708B-8DBC-14A9B9EA9C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ign with white text&#10;&#10;Description automatically generated">
            <a:extLst>
              <a:ext uri="{FF2B5EF4-FFF2-40B4-BE49-F238E27FC236}">
                <a16:creationId xmlns:a16="http://schemas.microsoft.com/office/drawing/2014/main" id="{D54B5865-8476-B664-1435-9B166185F2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7041" y="5967157"/>
            <a:ext cx="1345611" cy="7039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677282-227D-D8A9-1DF9-0D5679F2F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154" y="2924750"/>
            <a:ext cx="8567691" cy="1325563"/>
          </a:xfrm>
        </p:spPr>
        <p:txBody>
          <a:bodyPr>
            <a:noAutofit/>
          </a:bodyPr>
          <a:lstStyle/>
          <a:p>
            <a:pPr algn="ctr"/>
            <a:r>
              <a:rPr lang="is-IS" sz="3600" b="1" dirty="0">
                <a:solidFill>
                  <a:srgbClr val="164E5B"/>
                </a:solidFill>
                <a:latin typeface="Kalinga"/>
                <a:cs typeface="Kalinga"/>
              </a:rPr>
              <a:t>Veldu þína þrjá bestu eiginleika / hæfileika  og raðaðu þeim í röð eftir mikilvægi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8C6D299E-A2B6-DE64-5AE7-3E25BE267F78}"/>
              </a:ext>
            </a:extLst>
          </p:cNvPr>
          <p:cNvSpPr txBox="1"/>
          <p:nvPr/>
        </p:nvSpPr>
        <p:spPr>
          <a:xfrm>
            <a:off x="1166289" y="5690158"/>
            <a:ext cx="3248940" cy="5539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000" b="1" dirty="0" err="1">
                <a:solidFill>
                  <a:srgbClr val="92A504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sjálfstraust</a:t>
            </a:r>
            <a:endParaRPr lang="en-GB" sz="3000" b="1" dirty="0">
              <a:solidFill>
                <a:srgbClr val="92A504"/>
              </a:solidFill>
              <a:latin typeface="Kalinga" panose="020B0502040204020203" pitchFamily="34" charset="0"/>
              <a:cs typeface="Kalinga" panose="020B05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CEDB91-462C-4BCF-46E8-DA2C02DC4EB6}"/>
              </a:ext>
            </a:extLst>
          </p:cNvPr>
          <p:cNvSpPr txBox="1"/>
          <p:nvPr/>
        </p:nvSpPr>
        <p:spPr>
          <a:xfrm>
            <a:off x="605964" y="4659514"/>
            <a:ext cx="1795564" cy="5539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000" b="1" dirty="0" err="1">
                <a:solidFill>
                  <a:srgbClr val="D777E9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seigla</a:t>
            </a:r>
            <a:endParaRPr lang="en-GB" sz="3000" b="1" dirty="0">
              <a:solidFill>
                <a:srgbClr val="D777E9"/>
              </a:solidFill>
              <a:latin typeface="Kalinga" panose="020B0502040204020203" pitchFamily="34" charset="0"/>
              <a:cs typeface="Kalinga" panose="020B0502040204020203" pitchFamily="34" charset="0"/>
            </a:endParaRPr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04C151B4-DBFF-23AE-F926-D9E32DB39E8A}"/>
              </a:ext>
            </a:extLst>
          </p:cNvPr>
          <p:cNvSpPr txBox="1"/>
          <p:nvPr/>
        </p:nvSpPr>
        <p:spPr>
          <a:xfrm>
            <a:off x="5394943" y="5860545"/>
            <a:ext cx="4527612" cy="5539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000" b="1" dirty="0" err="1">
                <a:solidFill>
                  <a:srgbClr val="FF5A27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aðlögunarhæfni</a:t>
            </a:r>
            <a:endParaRPr lang="en-GB" sz="3000" b="1" dirty="0">
              <a:solidFill>
                <a:srgbClr val="FF5A27"/>
              </a:solidFill>
              <a:latin typeface="Kalinga" panose="020B0502040204020203" pitchFamily="34" charset="0"/>
              <a:cs typeface="Kalinga" panose="020B0502040204020203" pitchFamily="34" charset="0"/>
            </a:endParaRP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F85BA09D-84A0-67C7-F1CE-D1911B515B80}"/>
              </a:ext>
            </a:extLst>
          </p:cNvPr>
          <p:cNvSpPr txBox="1"/>
          <p:nvPr/>
        </p:nvSpPr>
        <p:spPr>
          <a:xfrm>
            <a:off x="3901172" y="720456"/>
            <a:ext cx="4703763" cy="5539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000" b="1" dirty="0" err="1">
                <a:solidFill>
                  <a:srgbClr val="92A504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hugrekki</a:t>
            </a:r>
            <a:r>
              <a:rPr lang="en-GB" sz="3000" b="1" dirty="0">
                <a:solidFill>
                  <a:srgbClr val="92A504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/</a:t>
            </a:r>
            <a:r>
              <a:rPr lang="en-GB" sz="3000" b="1" dirty="0" err="1">
                <a:solidFill>
                  <a:srgbClr val="92A504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tekur</a:t>
            </a:r>
            <a:r>
              <a:rPr lang="en-GB" sz="3000" b="1" dirty="0">
                <a:solidFill>
                  <a:srgbClr val="92A504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n-GB" sz="3000" b="1" dirty="0" err="1">
                <a:solidFill>
                  <a:srgbClr val="92A504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áhættur</a:t>
            </a:r>
            <a:endParaRPr lang="en-GB" sz="3000" b="1" dirty="0">
              <a:solidFill>
                <a:srgbClr val="92A504"/>
              </a:solidFill>
              <a:latin typeface="Kalinga" panose="020B0502040204020203" pitchFamily="34" charset="0"/>
              <a:cs typeface="Kalinga" panose="020B0502040204020203" pitchFamily="34" charset="0"/>
            </a:endParaRPr>
          </a:p>
        </p:txBody>
      </p:sp>
      <p:sp>
        <p:nvSpPr>
          <p:cNvPr id="11" name="TextBox 4">
            <a:extLst>
              <a:ext uri="{FF2B5EF4-FFF2-40B4-BE49-F238E27FC236}">
                <a16:creationId xmlns:a16="http://schemas.microsoft.com/office/drawing/2014/main" id="{5B421BC8-EB29-65C0-CF12-FC6C2F760075}"/>
              </a:ext>
            </a:extLst>
          </p:cNvPr>
          <p:cNvSpPr txBox="1"/>
          <p:nvPr/>
        </p:nvSpPr>
        <p:spPr>
          <a:xfrm>
            <a:off x="4752685" y="4779543"/>
            <a:ext cx="6662310" cy="5539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000" b="1" dirty="0" err="1">
                <a:solidFill>
                  <a:srgbClr val="4040FF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sjálfstæði</a:t>
            </a:r>
            <a:r>
              <a:rPr lang="en-GB" sz="3000" b="1" dirty="0">
                <a:solidFill>
                  <a:srgbClr val="4040FF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n-GB" sz="3000" b="1" dirty="0" err="1">
                <a:solidFill>
                  <a:srgbClr val="4040FF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við</a:t>
            </a:r>
            <a:r>
              <a:rPr lang="en-GB" sz="3000" b="1" dirty="0">
                <a:solidFill>
                  <a:srgbClr val="4040FF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n-GB" sz="3000" b="1" dirty="0" err="1">
                <a:solidFill>
                  <a:srgbClr val="4040FF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að</a:t>
            </a:r>
            <a:r>
              <a:rPr lang="en-GB" sz="3000" b="1" dirty="0">
                <a:solidFill>
                  <a:srgbClr val="4040FF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n-GB" sz="3000" b="1" dirty="0" err="1">
                <a:solidFill>
                  <a:srgbClr val="4040FF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læra</a:t>
            </a:r>
            <a:r>
              <a:rPr lang="en-GB" sz="3000" b="1" dirty="0">
                <a:solidFill>
                  <a:srgbClr val="4040FF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n-GB" sz="3000" b="1" dirty="0" err="1">
                <a:solidFill>
                  <a:srgbClr val="4040FF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eitthvað</a:t>
            </a:r>
            <a:r>
              <a:rPr lang="en-GB" sz="3000" b="1" dirty="0">
                <a:solidFill>
                  <a:srgbClr val="4040FF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n-GB" sz="3000" b="1" dirty="0" err="1">
                <a:solidFill>
                  <a:srgbClr val="4040FF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nýtt</a:t>
            </a:r>
            <a:r>
              <a:rPr lang="en-GB" sz="3000" b="1" dirty="0">
                <a:solidFill>
                  <a:srgbClr val="4040FF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</a:p>
        </p:txBody>
      </p:sp>
      <p:sp>
        <p:nvSpPr>
          <p:cNvPr id="12" name="TextBox 9">
            <a:extLst>
              <a:ext uri="{FF2B5EF4-FFF2-40B4-BE49-F238E27FC236}">
                <a16:creationId xmlns:a16="http://schemas.microsoft.com/office/drawing/2014/main" id="{FA337F2A-AD43-6AD5-0334-1C94A0B48107}"/>
              </a:ext>
            </a:extLst>
          </p:cNvPr>
          <p:cNvSpPr txBox="1"/>
          <p:nvPr/>
        </p:nvSpPr>
        <p:spPr>
          <a:xfrm>
            <a:off x="1023636" y="1451310"/>
            <a:ext cx="1848482" cy="5539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000" b="1" dirty="0" err="1">
                <a:solidFill>
                  <a:srgbClr val="4B252E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skipulag</a:t>
            </a:r>
            <a:endParaRPr lang="en-GB" sz="3000" b="1" dirty="0">
              <a:solidFill>
                <a:srgbClr val="4B252E"/>
              </a:solidFill>
              <a:latin typeface="Kalinga" panose="020B0502040204020203" pitchFamily="34" charset="0"/>
              <a:cs typeface="Kalinga" panose="020B0502040204020203" pitchFamily="34" charset="0"/>
            </a:endParaRPr>
          </a:p>
        </p:txBody>
      </p:sp>
      <p:sp>
        <p:nvSpPr>
          <p:cNvPr id="13" name="TextBox 6">
            <a:extLst>
              <a:ext uri="{FF2B5EF4-FFF2-40B4-BE49-F238E27FC236}">
                <a16:creationId xmlns:a16="http://schemas.microsoft.com/office/drawing/2014/main" id="{EF2BC6B9-F72A-1F63-46A8-A8DAA755FF97}"/>
              </a:ext>
            </a:extLst>
          </p:cNvPr>
          <p:cNvSpPr txBox="1"/>
          <p:nvPr/>
        </p:nvSpPr>
        <p:spPr>
          <a:xfrm>
            <a:off x="7477470" y="1728309"/>
            <a:ext cx="3937525" cy="5539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000" b="1" dirty="0" err="1">
                <a:solidFill>
                  <a:srgbClr val="FF5A27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jákvætt</a:t>
            </a:r>
            <a:r>
              <a:rPr lang="en-GB" sz="3000" b="1" dirty="0">
                <a:solidFill>
                  <a:srgbClr val="FF5A27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n-GB" sz="3000" b="1" dirty="0" err="1">
                <a:solidFill>
                  <a:srgbClr val="FF5A27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hugarfar</a:t>
            </a:r>
            <a:endParaRPr lang="en-GB" sz="3000" b="1" dirty="0">
              <a:solidFill>
                <a:srgbClr val="FF5A27"/>
              </a:solidFill>
              <a:latin typeface="Kalinga" panose="020B0502040204020203" pitchFamily="34" charset="0"/>
              <a:cs typeface="Kaling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31080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36247f2-8474-4c02-a78a-17099fbd37aa">
      <Terms xmlns="http://schemas.microsoft.com/office/infopath/2007/PartnerControls"/>
    </lcf76f155ced4ddcb4097134ff3c332f>
    <TaxCatchAll xmlns="5a78d061-4729-41c1-9202-7029c4e793f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2417F64E66BB48BC77CEE156A05891" ma:contentTypeVersion="13" ma:contentTypeDescription="Create a new document." ma:contentTypeScope="" ma:versionID="9f4e077ec9f6bc8719c322b006625203">
  <xsd:schema xmlns:xsd="http://www.w3.org/2001/XMLSchema" xmlns:xs="http://www.w3.org/2001/XMLSchema" xmlns:p="http://schemas.microsoft.com/office/2006/metadata/properties" xmlns:ns2="336247f2-8474-4c02-a78a-17099fbd37aa" xmlns:ns3="5a78d061-4729-41c1-9202-7029c4e793fb" targetNamespace="http://schemas.microsoft.com/office/2006/metadata/properties" ma:root="true" ma:fieldsID="98cd5bb10cc6a209bc39295e4415fe73" ns2:_="" ns3:_="">
    <xsd:import namespace="336247f2-8474-4c02-a78a-17099fbd37aa"/>
    <xsd:import namespace="5a78d061-4729-41c1-9202-7029c4e793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6247f2-8474-4c02-a78a-17099fbd37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eea1d401-ac04-46f1-9878-c8838732bb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78d061-4729-41c1-9202-7029c4e793fb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b6200648-6ca2-4738-ab43-afa49d4ffa38}" ma:internalName="TaxCatchAll" ma:showField="CatchAllData" ma:web="5a78d061-4729-41c1-9202-7029c4e793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304DE6-DD15-4B62-BDC0-05131CBC34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F379E4-D549-4B88-8A64-DD9E7E525605}">
  <ds:schemaRefs>
    <ds:schemaRef ds:uri="http://schemas.microsoft.com/office/2006/metadata/properties"/>
    <ds:schemaRef ds:uri="http://schemas.microsoft.com/office/infopath/2007/PartnerControls"/>
    <ds:schemaRef ds:uri="336247f2-8474-4c02-a78a-17099fbd37aa"/>
    <ds:schemaRef ds:uri="5a78d061-4729-41c1-9202-7029c4e793fb"/>
  </ds:schemaRefs>
</ds:datastoreItem>
</file>

<file path=customXml/itemProps3.xml><?xml version="1.0" encoding="utf-8"?>
<ds:datastoreItem xmlns:ds="http://schemas.openxmlformats.org/officeDocument/2006/customXml" ds:itemID="{0CC42C70-0AE5-413A-A909-89EB0F6870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6247f2-8474-4c02-a78a-17099fbd37aa"/>
    <ds:schemaRef ds:uri="5a78d061-4729-41c1-9202-7029c4e793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171</Words>
  <Application>Microsoft Office PowerPoint</Application>
  <PresentationFormat>Widescreen</PresentationFormat>
  <Paragraphs>31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1_Office Theme</vt:lpstr>
      <vt:lpstr>PowerPoint Presentation</vt:lpstr>
      <vt:lpstr>PowerPoint Presentation</vt:lpstr>
      <vt:lpstr>PowerPoint Presentation</vt:lpstr>
      <vt:lpstr>Veldu þína þrjá bestu eiginleika / hæfileika  og raðaðu þeim í röð eftir mikilvægi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Karólína Ósk Þórsdóttir - HI</dc:creator>
  <cp:lastModifiedBy>Karólína Ósk Þórsdóttir - HI</cp:lastModifiedBy>
  <cp:revision>6</cp:revision>
  <dcterms:created xsi:type="dcterms:W3CDTF">2025-01-22T15:31:07Z</dcterms:created>
  <dcterms:modified xsi:type="dcterms:W3CDTF">2025-05-15T14:14:25Z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0x010100292417F64E66BB48BC77CEE156A05891</vt:lpwstr>
  </property>
  <property fmtid="{D5CDD505-2E9C-101B-9397-08002B2CF9AE}" pid="3" name="MediaServiceImageTags">
    <vt:lpwstr/>
  </property>
</Properties>
</file>