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3"/>
    <a:srgbClr val="164E5B"/>
    <a:srgbClr val="FF5A27"/>
    <a:srgbClr val="4B252E"/>
    <a:srgbClr val="D777E9"/>
    <a:srgbClr val="40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ólína Ósk Þórsdóttir - HI" userId="f48b97ce-ac08-43ba-962e-d23773aa82a2" providerId="ADAL" clId="{03C4331B-9A2E-4940-B237-A70CC86F364C}"/>
    <pc:docChg chg="modSld">
      <pc:chgData name="Karólína Ósk Þórsdóttir - HI" userId="f48b97ce-ac08-43ba-962e-d23773aa82a2" providerId="ADAL" clId="{03C4331B-9A2E-4940-B237-A70CC86F364C}" dt="2024-12-16T21:29:34.434" v="1" actId="14100"/>
      <pc:docMkLst>
        <pc:docMk/>
      </pc:docMkLst>
      <pc:sldChg chg="modSp mod">
        <pc:chgData name="Karólína Ósk Þórsdóttir - HI" userId="f48b97ce-ac08-43ba-962e-d23773aa82a2" providerId="ADAL" clId="{03C4331B-9A2E-4940-B237-A70CC86F364C}" dt="2024-12-16T21:29:34.434" v="1" actId="14100"/>
        <pc:sldMkLst>
          <pc:docMk/>
          <pc:sldMk cId="3617028505" sldId="259"/>
        </pc:sldMkLst>
        <pc:picChg chg="mod">
          <ac:chgData name="Karólína Ósk Þórsdóttir - HI" userId="f48b97ce-ac08-43ba-962e-d23773aa82a2" providerId="ADAL" clId="{03C4331B-9A2E-4940-B237-A70CC86F364C}" dt="2024-12-16T21:29:34.434" v="1" actId="14100"/>
          <ac:picMkLst>
            <pc:docMk/>
            <pc:sldMk cId="3617028505" sldId="259"/>
            <ac:picMk id="15" creationId="{CDF0000E-6391-9CB9-C2C6-4E460CE431E8}"/>
          </ac:picMkLst>
        </pc:picChg>
      </pc:sldChg>
      <pc:sldChg chg="modSp mod">
        <pc:chgData name="Karólína Ósk Þórsdóttir - HI" userId="f48b97ce-ac08-43ba-962e-d23773aa82a2" providerId="ADAL" clId="{03C4331B-9A2E-4940-B237-A70CC86F364C}" dt="2024-12-16T21:29:23.764" v="0" actId="14100"/>
        <pc:sldMkLst>
          <pc:docMk/>
          <pc:sldMk cId="3077146852" sldId="263"/>
        </pc:sldMkLst>
        <pc:picChg chg="mod">
          <ac:chgData name="Karólína Ósk Þórsdóttir - HI" userId="f48b97ce-ac08-43ba-962e-d23773aa82a2" providerId="ADAL" clId="{03C4331B-9A2E-4940-B237-A70CC86F364C}" dt="2024-12-16T21:29:23.764" v="0" actId="14100"/>
          <ac:picMkLst>
            <pc:docMk/>
            <pc:sldMk cId="3077146852" sldId="263"/>
            <ac:picMk id="11" creationId="{239AEEED-0D49-DB13-1629-020695E2D21C}"/>
          </ac:picMkLst>
        </pc:picChg>
      </pc:sldChg>
    </pc:docChg>
  </pc:docChgLst>
  <pc:docChgLst>
    <pc:chgData name="Karólína Ósk Þórsdóttir - HI" userId="f48b97ce-ac08-43ba-962e-d23773aa82a2" providerId="ADAL" clId="{2510E65B-B2A7-418D-93AC-CB385583644B}"/>
    <pc:docChg chg="undo custSel addSld delSld modSld modMainMaster">
      <pc:chgData name="Karólína Ósk Þórsdóttir - HI" userId="f48b97ce-ac08-43ba-962e-d23773aa82a2" providerId="ADAL" clId="{2510E65B-B2A7-418D-93AC-CB385583644B}" dt="2024-11-28T14:24:16.565" v="920" actId="1076"/>
      <pc:docMkLst>
        <pc:docMk/>
      </pc:docMkLst>
      <pc:sldChg chg="addSp delSp modSp mod modTransition setBg">
        <pc:chgData name="Karólína Ósk Þórsdóttir - HI" userId="f48b97ce-ac08-43ba-962e-d23773aa82a2" providerId="ADAL" clId="{2510E65B-B2A7-418D-93AC-CB385583644B}" dt="2024-11-28T13:58:09.556" v="919" actId="1076"/>
        <pc:sldMkLst>
          <pc:docMk/>
          <pc:sldMk cId="2949483822" sldId="256"/>
        </pc:sldMkLst>
        <pc:spChg chg="mod">
          <ac:chgData name="Karólína Ósk Þórsdóttir - HI" userId="f48b97ce-ac08-43ba-962e-d23773aa82a2" providerId="ADAL" clId="{2510E65B-B2A7-418D-93AC-CB385583644B}" dt="2024-11-28T13:57:39.436" v="916" actId="1076"/>
          <ac:spMkLst>
            <pc:docMk/>
            <pc:sldMk cId="2949483822" sldId="256"/>
            <ac:spMk id="2" creationId="{DB20DA54-6D59-86E6-4B4D-8AF7881DCEB8}"/>
          </ac:spMkLst>
        </pc:spChg>
        <pc:picChg chg="add mod">
          <ac:chgData name="Karólína Ósk Þórsdóttir - HI" userId="f48b97ce-ac08-43ba-962e-d23773aa82a2" providerId="ADAL" clId="{2510E65B-B2A7-418D-93AC-CB385583644B}" dt="2024-11-28T13:58:09.556" v="919" actId="1076"/>
          <ac:picMkLst>
            <pc:docMk/>
            <pc:sldMk cId="2949483822" sldId="256"/>
            <ac:picMk id="4" creationId="{983DEB40-BF86-BAA9-0C71-6E1B4A9E97AB}"/>
          </ac:picMkLst>
        </pc:picChg>
      </pc:sldChg>
      <pc:sldChg chg="addSp delSp modSp add del mod">
        <pc:chgData name="Karólína Ósk Þórsdóttir - HI" userId="f48b97ce-ac08-43ba-962e-d23773aa82a2" providerId="ADAL" clId="{2510E65B-B2A7-418D-93AC-CB385583644B}" dt="2024-11-08T19:22:19.932" v="88" actId="2696"/>
        <pc:sldMkLst>
          <pc:docMk/>
          <pc:sldMk cId="1356366438" sldId="257"/>
        </pc:sldMkLst>
      </pc:sldChg>
      <pc:sldChg chg="addSp delSp modSp del mod">
        <pc:chgData name="Karólína Ósk Þórsdóttir - HI" userId="f48b97ce-ac08-43ba-962e-d23773aa82a2" providerId="ADAL" clId="{2510E65B-B2A7-418D-93AC-CB385583644B}" dt="2024-11-08T19:13:26.157" v="37" actId="2696"/>
        <pc:sldMkLst>
          <pc:docMk/>
          <pc:sldMk cId="2360463080" sldId="257"/>
        </pc:sldMkLst>
      </pc:sldChg>
      <pc:sldChg chg="new del">
        <pc:chgData name="Karólína Ósk Þórsdóttir - HI" userId="f48b97ce-ac08-43ba-962e-d23773aa82a2" providerId="ADAL" clId="{2510E65B-B2A7-418D-93AC-CB385583644B}" dt="2024-11-08T19:13:33.626" v="39" actId="2696"/>
        <pc:sldMkLst>
          <pc:docMk/>
          <pc:sldMk cId="3821911889" sldId="257"/>
        </pc:sldMkLst>
      </pc:sldChg>
      <pc:sldChg chg="addSp delSp modSp add del mod setBg">
        <pc:chgData name="Karólína Ósk Þórsdóttir - HI" userId="f48b97ce-ac08-43ba-962e-d23773aa82a2" providerId="ADAL" clId="{2510E65B-B2A7-418D-93AC-CB385583644B}" dt="2024-11-18T09:53:16.138" v="586" actId="2696"/>
        <pc:sldMkLst>
          <pc:docMk/>
          <pc:sldMk cId="799005657" sldId="258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0.675" v="75" actId="47"/>
        <pc:sldMkLst>
          <pc:docMk/>
          <pc:sldMk cId="2256377876" sldId="258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18T09:06:44.905" v="289" actId="2696"/>
        <pc:sldMkLst>
          <pc:docMk/>
          <pc:sldMk cId="928083650" sldId="259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2.020" v="76" actId="47"/>
        <pc:sldMkLst>
          <pc:docMk/>
          <pc:sldMk cId="3575172523" sldId="259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07:52.370" v="858" actId="1076"/>
        <pc:sldMkLst>
          <pc:docMk/>
          <pc:sldMk cId="3617028505" sldId="259"/>
        </pc:sldMkLst>
        <pc:spChg chg="add mod">
          <ac:chgData name="Karólína Ósk Þórsdóttir - HI" userId="f48b97ce-ac08-43ba-962e-d23773aa82a2" providerId="ADAL" clId="{2510E65B-B2A7-418D-93AC-CB385583644B}" dt="2024-11-18T11:07:52.370" v="858" actId="1076"/>
          <ac:spMkLst>
            <pc:docMk/>
            <pc:sldMk cId="3617028505" sldId="259"/>
            <ac:spMk id="10" creationId="{85FA6735-1B66-9C2C-9A98-347ED03BFF41}"/>
          </ac:spMkLst>
        </pc:spChg>
        <pc:spChg chg="add mod">
          <ac:chgData name="Karólína Ósk Þórsdóttir - HI" userId="f48b97ce-ac08-43ba-962e-d23773aa82a2" providerId="ADAL" clId="{2510E65B-B2A7-418D-93AC-CB385583644B}" dt="2024-11-18T09:12:53.975" v="393" actId="1076"/>
          <ac:spMkLst>
            <pc:docMk/>
            <pc:sldMk cId="3617028505" sldId="259"/>
            <ac:spMk id="11" creationId="{3D6C76BD-A208-BBE1-1D9C-7404CCF1E246}"/>
          </ac:spMkLst>
        </pc:spChg>
        <pc:spChg chg="add mod">
          <ac:chgData name="Karólína Ósk Þórsdóttir - HI" userId="f48b97ce-ac08-43ba-962e-d23773aa82a2" providerId="ADAL" clId="{2510E65B-B2A7-418D-93AC-CB385583644B}" dt="2024-11-18T09:16:14.814" v="406" actId="207"/>
          <ac:spMkLst>
            <pc:docMk/>
            <pc:sldMk cId="3617028505" sldId="259"/>
            <ac:spMk id="13" creationId="{32EC2D28-5C1F-D56C-9ECA-DA37862021FD}"/>
          </ac:spMkLst>
        </pc:spChg>
        <pc:picChg chg="add mod">
          <ac:chgData name="Karólína Ósk Þórsdóttir - HI" userId="f48b97ce-ac08-43ba-962e-d23773aa82a2" providerId="ADAL" clId="{2510E65B-B2A7-418D-93AC-CB385583644B}" dt="2024-11-18T11:01:15.468" v="850" actId="1076"/>
          <ac:picMkLst>
            <pc:docMk/>
            <pc:sldMk cId="3617028505" sldId="259"/>
            <ac:picMk id="15" creationId="{CDF0000E-6391-9CB9-C2C6-4E460CE431E8}"/>
          </ac:picMkLst>
        </pc:picChg>
      </pc:sldChg>
      <pc:sldChg chg="new del">
        <pc:chgData name="Karólína Ósk Þórsdóttir - HI" userId="f48b97ce-ac08-43ba-962e-d23773aa82a2" providerId="ADAL" clId="{2510E65B-B2A7-418D-93AC-CB385583644B}" dt="2024-11-18T09:07:57.039" v="369" actId="2696"/>
        <pc:sldMkLst>
          <pc:docMk/>
          <pc:sldMk cId="1784256928" sldId="260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28T14:24:16.565" v="920" actId="1076"/>
        <pc:sldMkLst>
          <pc:docMk/>
          <pc:sldMk cId="1930819063" sldId="260"/>
        </pc:sldMkLst>
        <pc:spChg chg="mod">
          <ac:chgData name="Karólína Ósk Þórsdóttir - HI" userId="f48b97ce-ac08-43ba-962e-d23773aa82a2" providerId="ADAL" clId="{2510E65B-B2A7-418D-93AC-CB385583644B}" dt="2024-11-18T11:08:07.944" v="865" actId="1076"/>
          <ac:spMkLst>
            <pc:docMk/>
            <pc:sldMk cId="1930819063" sldId="260"/>
            <ac:spMk id="10" creationId="{EEA77789-B76F-A2F6-BC31-C1650EFED283}"/>
          </ac:spMkLst>
        </pc:spChg>
        <pc:spChg chg="add mod">
          <ac:chgData name="Karólína Ósk Þórsdóttir - HI" userId="f48b97ce-ac08-43ba-962e-d23773aa82a2" providerId="ADAL" clId="{2510E65B-B2A7-418D-93AC-CB385583644B}" dt="2024-11-18T09:47:51.232" v="526" actId="1076"/>
          <ac:spMkLst>
            <pc:docMk/>
            <pc:sldMk cId="1930819063" sldId="260"/>
            <ac:spMk id="13" creationId="{7FAC68DA-A330-0CDB-2F4B-9D970A592D2C}"/>
          </ac:spMkLst>
        </pc:spChg>
        <pc:spChg chg="add mod">
          <ac:chgData name="Karólína Ósk Þórsdóttir - HI" userId="f48b97ce-ac08-43ba-962e-d23773aa82a2" providerId="ADAL" clId="{2510E65B-B2A7-418D-93AC-CB385583644B}" dt="2024-11-18T09:48:16.837" v="530" actId="1076"/>
          <ac:spMkLst>
            <pc:docMk/>
            <pc:sldMk cId="1930819063" sldId="260"/>
            <ac:spMk id="28" creationId="{B3C1A241-69EB-E95A-4B14-A0D7717FAE7C}"/>
          </ac:spMkLst>
        </pc:spChg>
        <pc:picChg chg="add mod">
          <ac:chgData name="Karólína Ósk Þórsdóttir - HI" userId="f48b97ce-ac08-43ba-962e-d23773aa82a2" providerId="ADAL" clId="{2510E65B-B2A7-418D-93AC-CB385583644B}" dt="2024-11-28T14:24:16.565" v="920" actId="1076"/>
          <ac:picMkLst>
            <pc:docMk/>
            <pc:sldMk cId="1930819063" sldId="260"/>
            <ac:picMk id="22" creationId="{9677E14A-56A2-DDB9-A426-472BE19E6826}"/>
          </ac:picMkLst>
        </pc:picChg>
        <pc:picChg chg="add mod">
          <ac:chgData name="Karólína Ósk Þórsdóttir - HI" userId="f48b97ce-ac08-43ba-962e-d23773aa82a2" providerId="ADAL" clId="{2510E65B-B2A7-418D-93AC-CB385583644B}" dt="2024-11-18T09:48:06.261" v="529" actId="14100"/>
          <ac:picMkLst>
            <pc:docMk/>
            <pc:sldMk cId="1930819063" sldId="260"/>
            <ac:picMk id="26" creationId="{677F45B2-D920-D3E5-7785-6D8EEC280DA4}"/>
          </ac:picMkLst>
        </pc:picChg>
        <pc:picChg chg="add mod">
          <ac:chgData name="Karólína Ósk Þórsdóttir - HI" userId="f48b97ce-ac08-43ba-962e-d23773aa82a2" providerId="ADAL" clId="{2510E65B-B2A7-418D-93AC-CB385583644B}" dt="2024-11-18T11:01:29.654" v="851" actId="1076"/>
          <ac:picMkLst>
            <pc:docMk/>
            <pc:sldMk cId="1930819063" sldId="260"/>
            <ac:picMk id="29" creationId="{0C8DAC79-206D-D864-C790-8AA12F130F2B}"/>
          </ac:picMkLst>
        </pc:picChg>
      </pc:sldChg>
      <pc:sldChg chg="addSp delSp modSp add del mod">
        <pc:chgData name="Karólína Ósk Þórsdóttir - HI" userId="f48b97ce-ac08-43ba-962e-d23773aa82a2" providerId="ADAL" clId="{2510E65B-B2A7-418D-93AC-CB385583644B}" dt="2024-11-08T19:21:13.442" v="77" actId="47"/>
        <pc:sldMkLst>
          <pc:docMk/>
          <pc:sldMk cId="3982692664" sldId="260"/>
        </pc:sldMkLst>
      </pc:sldChg>
      <pc:sldChg chg="addSp delSp modSp add del mod">
        <pc:chgData name="Karólína Ósk Þórsdóttir - HI" userId="f48b97ce-ac08-43ba-962e-d23773aa82a2" providerId="ADAL" clId="{2510E65B-B2A7-418D-93AC-CB385583644B}" dt="2024-11-08T19:21:14.669" v="78" actId="47"/>
        <pc:sldMkLst>
          <pc:docMk/>
          <pc:sldMk cId="405297654" sldId="261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41:52.504" v="892" actId="113"/>
        <pc:sldMkLst>
          <pc:docMk/>
          <pc:sldMk cId="1174996018" sldId="261"/>
        </pc:sldMkLst>
        <pc:spChg chg="add mod">
          <ac:chgData name="Karólína Ósk Þórsdóttir - HI" userId="f48b97ce-ac08-43ba-962e-d23773aa82a2" providerId="ADAL" clId="{2510E65B-B2A7-418D-93AC-CB385583644B}" dt="2024-11-18T09:51:01.318" v="561" actId="113"/>
          <ac:spMkLst>
            <pc:docMk/>
            <pc:sldMk cId="1174996018" sldId="261"/>
            <ac:spMk id="3" creationId="{7FAC68DA-A330-0CDB-2F4B-9D970A592D2C}"/>
          </ac:spMkLst>
        </pc:spChg>
        <pc:spChg chg="add mod">
          <ac:chgData name="Karólína Ósk Þórsdóttir - HI" userId="f48b97ce-ac08-43ba-962e-d23773aa82a2" providerId="ADAL" clId="{2510E65B-B2A7-418D-93AC-CB385583644B}" dt="2024-11-18T11:41:52.504" v="892" actId="113"/>
          <ac:spMkLst>
            <pc:docMk/>
            <pc:sldMk cId="1174996018" sldId="261"/>
            <ac:spMk id="7" creationId="{29EC8830-B710-E6A5-62EA-81658C47808E}"/>
          </ac:spMkLst>
        </pc:spChg>
        <pc:spChg chg="mod">
          <ac:chgData name="Karólína Ósk Þórsdóttir - HI" userId="f48b97ce-ac08-43ba-962e-d23773aa82a2" providerId="ADAL" clId="{2510E65B-B2A7-418D-93AC-CB385583644B}" dt="2024-11-18T11:08:29.426" v="872" actId="1076"/>
          <ac:spMkLst>
            <pc:docMk/>
            <pc:sldMk cId="1174996018" sldId="261"/>
            <ac:spMk id="10" creationId="{8F01B811-8D5C-3AF7-1D55-A36EEC60F782}"/>
          </ac:spMkLst>
        </pc:spChg>
        <pc:picChg chg="add mod">
          <ac:chgData name="Karólína Ósk Þórsdóttir - HI" userId="f48b97ce-ac08-43ba-962e-d23773aa82a2" providerId="ADAL" clId="{2510E65B-B2A7-418D-93AC-CB385583644B}" dt="2024-11-18T11:01:35.489" v="852" actId="1076"/>
          <ac:picMkLst>
            <pc:docMk/>
            <pc:sldMk cId="1174996018" sldId="261"/>
            <ac:picMk id="8" creationId="{62A44AF7-967E-1BD2-A66B-F0F1D8C0F3AE}"/>
          </ac:picMkLst>
        </pc:picChg>
      </pc:sldChg>
      <pc:sldChg chg="addSp modSp add mod modTransition">
        <pc:chgData name="Karólína Ósk Þórsdóttir - HI" userId="f48b97ce-ac08-43ba-962e-d23773aa82a2" providerId="ADAL" clId="{2510E65B-B2A7-418D-93AC-CB385583644B}" dt="2024-11-18T11:08:41.193" v="879" actId="1076"/>
        <pc:sldMkLst>
          <pc:docMk/>
          <pc:sldMk cId="489809371" sldId="262"/>
        </pc:sldMkLst>
        <pc:spChg chg="add mod">
          <ac:chgData name="Karólína Ósk Þórsdóttir - HI" userId="f48b97ce-ac08-43ba-962e-d23773aa82a2" providerId="ADAL" clId="{2510E65B-B2A7-418D-93AC-CB385583644B}" dt="2024-11-18T10:14:08.589" v="819" actId="1076"/>
          <ac:spMkLst>
            <pc:docMk/>
            <pc:sldMk cId="489809371" sldId="262"/>
            <ac:spMk id="2" creationId="{7FAC68DA-A330-0CDB-2F4B-9D970A592D2C}"/>
          </ac:spMkLst>
        </pc:spChg>
        <pc:spChg chg="add mod">
          <ac:chgData name="Karólína Ósk Þórsdóttir - HI" userId="f48b97ce-ac08-43ba-962e-d23773aa82a2" providerId="ADAL" clId="{2510E65B-B2A7-418D-93AC-CB385583644B}" dt="2024-11-18T10:14:02.943" v="818" actId="404"/>
          <ac:spMkLst>
            <pc:docMk/>
            <pc:sldMk cId="489809371" sldId="262"/>
            <ac:spMk id="3" creationId="{CB0700E6-5BDC-74CF-AD6A-7F6A044AB2B4}"/>
          </ac:spMkLst>
        </pc:spChg>
        <pc:spChg chg="add mod">
          <ac:chgData name="Karólína Ósk Þórsdóttir - HI" userId="f48b97ce-ac08-43ba-962e-d23773aa82a2" providerId="ADAL" clId="{2510E65B-B2A7-418D-93AC-CB385583644B}" dt="2024-11-18T10:14:14.695" v="820" actId="1076"/>
          <ac:spMkLst>
            <pc:docMk/>
            <pc:sldMk cId="489809371" sldId="262"/>
            <ac:spMk id="4" creationId="{0A1DE32A-B01A-E38E-FF7A-3BEC80D6BC3B}"/>
          </ac:spMkLst>
        </pc:spChg>
        <pc:spChg chg="mod">
          <ac:chgData name="Karólína Ósk Þórsdóttir - HI" userId="f48b97ce-ac08-43ba-962e-d23773aa82a2" providerId="ADAL" clId="{2510E65B-B2A7-418D-93AC-CB385583644B}" dt="2024-11-18T11:08:41.193" v="879" actId="1076"/>
          <ac:spMkLst>
            <pc:docMk/>
            <pc:sldMk cId="489809371" sldId="262"/>
            <ac:spMk id="10" creationId="{BD54DD1D-8341-BEAF-3C5F-367C5597DA43}"/>
          </ac:spMkLst>
        </pc:spChg>
        <pc:picChg chg="add mod">
          <ac:chgData name="Karólína Ósk Þórsdóttir - HI" userId="f48b97ce-ac08-43ba-962e-d23773aa82a2" providerId="ADAL" clId="{2510E65B-B2A7-418D-93AC-CB385583644B}" dt="2024-11-18T11:01:42.770" v="853" actId="1076"/>
          <ac:picMkLst>
            <pc:docMk/>
            <pc:sldMk cId="489809371" sldId="262"/>
            <ac:picMk id="7" creationId="{601C4909-72A9-AECE-54E5-DC3FE145CC13}"/>
          </ac:picMkLst>
        </pc:picChg>
      </pc:sldChg>
      <pc:sldChg chg="new del setBg">
        <pc:chgData name="Karólína Ósk Þórsdóttir - HI" userId="f48b97ce-ac08-43ba-962e-d23773aa82a2" providerId="ADAL" clId="{2510E65B-B2A7-418D-93AC-CB385583644B}" dt="2024-11-18T10:06:29.012" v="731" actId="2696"/>
        <pc:sldMkLst>
          <pc:docMk/>
          <pc:sldMk cId="1347148330" sldId="263"/>
        </pc:sldMkLst>
      </pc:sldChg>
      <pc:sldChg chg="addSp delSp modSp add mod modTransition">
        <pc:chgData name="Karólína Ósk Þórsdóttir - HI" userId="f48b97ce-ac08-43ba-962e-d23773aa82a2" providerId="ADAL" clId="{2510E65B-B2A7-418D-93AC-CB385583644B}" dt="2024-11-18T11:09:22.677" v="890" actId="404"/>
        <pc:sldMkLst>
          <pc:docMk/>
          <pc:sldMk cId="3077146852" sldId="263"/>
        </pc:sldMkLst>
        <pc:spChg chg="add mod">
          <ac:chgData name="Karólína Ósk Þórsdóttir - HI" userId="f48b97ce-ac08-43ba-962e-d23773aa82a2" providerId="ADAL" clId="{2510E65B-B2A7-418D-93AC-CB385583644B}" dt="2024-11-18T11:09:22.677" v="890" actId="404"/>
          <ac:spMkLst>
            <pc:docMk/>
            <pc:sldMk cId="3077146852" sldId="263"/>
            <ac:spMk id="8" creationId="{04D80777-701A-D585-6152-28A82D31C008}"/>
          </ac:spMkLst>
        </pc:spChg>
        <pc:spChg chg="mod">
          <ac:chgData name="Karólína Ósk Þórsdóttir - HI" userId="f48b97ce-ac08-43ba-962e-d23773aa82a2" providerId="ADAL" clId="{2510E65B-B2A7-418D-93AC-CB385583644B}" dt="2024-11-18T11:08:59.729" v="888" actId="1076"/>
          <ac:spMkLst>
            <pc:docMk/>
            <pc:sldMk cId="3077146852" sldId="263"/>
            <ac:spMk id="10" creationId="{79C46684-5BD4-C085-2FA3-FE1378FDD3DE}"/>
          </ac:spMkLst>
        </pc:spChg>
        <pc:picChg chg="add mod">
          <ac:chgData name="Karólína Ósk Þórsdóttir - HI" userId="f48b97ce-ac08-43ba-962e-d23773aa82a2" providerId="ADAL" clId="{2510E65B-B2A7-418D-93AC-CB385583644B}" dt="2024-11-18T10:11:34.963" v="794" actId="1076"/>
          <ac:picMkLst>
            <pc:docMk/>
            <pc:sldMk cId="3077146852" sldId="263"/>
            <ac:picMk id="9" creationId="{BA4CC67A-EE70-ACBE-513B-1EC409F3B293}"/>
          </ac:picMkLst>
        </pc:picChg>
        <pc:picChg chg="add mod">
          <ac:chgData name="Karólína Ósk Þórsdóttir - HI" userId="f48b97ce-ac08-43ba-962e-d23773aa82a2" providerId="ADAL" clId="{2510E65B-B2A7-418D-93AC-CB385583644B}" dt="2024-11-18T11:01:49.716" v="854" actId="1076"/>
          <ac:picMkLst>
            <pc:docMk/>
            <pc:sldMk cId="3077146852" sldId="263"/>
            <ac:picMk id="11" creationId="{239AEEED-0D49-DB13-1629-020695E2D21C}"/>
          </ac:picMkLst>
        </pc:picChg>
      </pc:sldChg>
      <pc:sldChg chg="new del setBg">
        <pc:chgData name="Karólína Ósk Þórsdóttir - HI" userId="f48b97ce-ac08-43ba-962e-d23773aa82a2" providerId="ADAL" clId="{2510E65B-B2A7-418D-93AC-CB385583644B}" dt="2024-11-18T10:09:10.158" v="756" actId="2696"/>
        <pc:sldMkLst>
          <pc:docMk/>
          <pc:sldMk cId="4214274281" sldId="263"/>
        </pc:sldMkLst>
      </pc:sldChg>
      <pc:sldMasterChg chg="setBg modSldLayout">
        <pc:chgData name="Karólína Ósk Þórsdóttir - HI" userId="f48b97ce-ac08-43ba-962e-d23773aa82a2" providerId="ADAL" clId="{2510E65B-B2A7-418D-93AC-CB385583644B}" dt="2024-11-17T13:14:06.965" v="210"/>
        <pc:sldMasterMkLst>
          <pc:docMk/>
          <pc:sldMasterMk cId="3956964980" sldId="2147483648"/>
        </pc:sldMasterMkLst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43842385" sldId="2147483649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274914087" sldId="2147483650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892605364" sldId="2147483651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024016784" sldId="2147483652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2425131119" sldId="2147483653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1012897002" sldId="2147483654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551233946" sldId="2147483655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970293936" sldId="2147483656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1732594257" sldId="2147483657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4294568290" sldId="2147483658"/>
          </pc:sldLayoutMkLst>
        </pc:sldLayoutChg>
        <pc:sldLayoutChg chg="setBg">
          <pc:chgData name="Karólína Ósk Þórsdóttir - HI" userId="f48b97ce-ac08-43ba-962e-d23773aa82a2" providerId="ADAL" clId="{2510E65B-B2A7-418D-93AC-CB385583644B}" dt="2024-11-17T13:14:06.965" v="210"/>
          <pc:sldLayoutMkLst>
            <pc:docMk/>
            <pc:sldMasterMk cId="3956964980" sldId="2147483648"/>
            <pc:sldLayoutMk cId="376083170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F1C0-C030-0AD1-2418-C3552B4D6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A5CB2-C1D9-1125-8664-77EEC7FA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A359-636B-7C52-DC69-636C0D93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3D3F-1F20-75AD-7548-675B5222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2789-0ED2-A81A-6FDC-7A57FE9E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84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5B7A-83AD-DF88-A7A4-5D2E02BD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C1BAA-07B2-92F7-99CF-CD38F98A6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89DE6-B8DD-88A5-B1F6-22889FD5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9154-3F2E-40FE-6024-118B08C1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213BC-004B-2002-1543-16C585EA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456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238B4-09D6-C861-531A-9035E27FB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6FB0-4BD6-3495-7B5F-A3CE98A6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A2833-3717-8620-09F9-A921439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96D4-DA4E-4173-0A84-E756C862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B2DE-0672-9DD1-53B3-79A5650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083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80D1-4636-9EC8-8672-852326B6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631A-E8F8-C388-FDB3-E47722B8A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8E792-7929-4FA2-E304-E6AC7F28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1103-E72B-4E13-C6FF-86FA733B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62BB-509D-7ECA-C039-8704070B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49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5CDC-5EB3-E877-8F3D-48E72248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C977-0555-AB06-1710-79E4C44B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DC5C-F0F4-4F02-B39E-52903604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C76B7-BC79-3913-CDAC-72ACE94D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52D71-74D6-C463-9FF3-24C6624D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926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89EC-0BCF-37BD-4ECF-CFCA0CD6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0FE1-4609-B512-0BF8-82C43460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C423-06A4-608B-F26D-DADB46E7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42079-28A5-974D-398B-87983657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4E5FC-D6A4-A8DD-E916-2BA1CFBB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67994-909E-4E36-07C8-85B73A34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401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DA6A-2C5F-3FD1-0487-390AAF1A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76C32-5A32-2B15-CD8D-E87A5FB7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FC3A4-9830-3FE0-C774-E9A3BB5F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83C25-D55D-CFE0-629D-25ABA85FE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C5FDB-80E1-0AE7-6308-22962BF8B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892B1-D28D-B2C1-3FE3-47DB410C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C6E03-D207-42C4-6A51-818BC3F5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AE487-6C1D-98F9-91AE-04822AFB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51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100B-99E5-7914-8BEB-A2816862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F84C8-AF80-F6DD-0016-B5724526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E202C-A3A2-3034-1E6F-3EDE2C2F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00555-6D2B-7765-05A1-A735E6B8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289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0CB64-741E-B115-86DF-6F83B0A0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50AF-D419-B327-0CAA-7F9D1402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501A-BA05-3EAD-C1AD-2A54086B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123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AADC-6DE4-DECF-9303-A0E1EFCA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54FB0-C06D-CB57-FB42-9865D3461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E313-7C43-2B13-2E89-5DF3E65F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C874-9A0A-13D1-1568-E12F2B4D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D82B-89AC-020B-73BC-8C73F4A3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1D62C-5986-D052-EDA4-80C2125E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7029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BDC9-9A60-068D-E358-5AEC8006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4E7A8-63C2-736C-84B8-9006D729D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44578-E27C-B0B4-A4E3-D4638F39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001CD-50F0-2B3E-DC4A-F484B22A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8F234-6183-88EB-976B-7CE27C46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02A6D-4C63-012A-9765-A1A95582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25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4F487-E690-22DA-AE5D-61CF7FA7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CAE2C-4A0E-C290-4DF7-05CA9F44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389F-E5C1-C7FA-71D9-49D441E82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A2825-6821-4986-9AF1-EFE0C7A20CEB}" type="datetimeFigureOut">
              <a:rPr lang="is-IS" smtClean="0"/>
              <a:t>16.12.2024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7B70A-E3B8-D3DF-85B3-63DB30601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6764-D815-9E6F-ADEC-670CF13C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CDFF4-D703-4596-8916-D77F76BF9C7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69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100000">
              <a:srgbClr val="ECFFB0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DA54-6D59-86E6-4B4D-8AF7881DC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142"/>
            <a:ext cx="9144000" cy="2387600"/>
          </a:xfrm>
        </p:spPr>
        <p:txBody>
          <a:bodyPr/>
          <a:lstStyle/>
          <a:p>
            <a:r>
              <a:rPr lang="is-IS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Skólastofuspjall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E90A5B-43DA-EB32-1B90-46F3BCFD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207D54-F783-25F0-6CA0-79259FC9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DEB40-BF86-BAA9-0C71-6E1B4A9E9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21" y="5404452"/>
            <a:ext cx="2256357" cy="11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6EC92-C812-8A5B-B7BE-D5CB43F9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C2ADA3D-ED62-F043-899E-F045F33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AA193D-A9B9-C1FB-6702-F24BC549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5FA6735-1B66-9C2C-9A98-347ED03BF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438128"/>
            <a:ext cx="2552700" cy="777193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Ísbrjótur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C76BD-A208-BBE1-1D9C-7404CCF1E246}"/>
              </a:ext>
            </a:extLst>
          </p:cNvPr>
          <p:cNvSpPr txBox="1"/>
          <p:nvPr/>
        </p:nvSpPr>
        <p:spPr>
          <a:xfrm>
            <a:off x="1600200" y="2305613"/>
            <a:ext cx="34235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0" i="0" u="none" strike="noStrike" kern="1200" cap="none" spc="0" normalizeH="0" baseline="0" noProof="0" dirty="0">
                <a:ln>
                  <a:noFill/>
                </a:ln>
                <a:solidFill>
                  <a:srgbClr val="164E5B"/>
                </a:solidFill>
                <a:effectLst/>
                <a:uLnTx/>
                <a:uFillTx/>
                <a:latin typeface="Kalinga" panose="020B0502040204020203" pitchFamily="34" charset="0"/>
                <a:ea typeface="+mn-ea"/>
                <a:cs typeface="Kalinga" panose="020B0502040204020203" pitchFamily="34" charset="0"/>
              </a:rPr>
              <a:t>Getur þú fundið störf fyrir hvern staf í stafrófinu?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2EC2D28-5C1F-D56C-9ECA-DA37862021FD}"/>
              </a:ext>
            </a:extLst>
          </p:cNvPr>
          <p:cNvSpPr txBox="1"/>
          <p:nvPr/>
        </p:nvSpPr>
        <p:spPr>
          <a:xfrm>
            <a:off x="5791200" y="1843949"/>
            <a:ext cx="52578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I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 b="1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 B D Ð E É F G </a:t>
            </a:r>
            <a:r>
              <a:rPr lang="pt-BR" sz="5000" b="1" dirty="0">
                <a:solidFill>
                  <a:srgbClr val="D777E9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 I Í J K L M N O </a:t>
            </a:r>
            <a:r>
              <a:rPr lang="pt-BR" sz="5000" b="1" dirty="0">
                <a:solidFill>
                  <a:srgbClr val="4B252E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Ó P R S T U Ú V </a:t>
            </a:r>
            <a:r>
              <a:rPr lang="pt-BR" sz="5000" b="1" dirty="0">
                <a:solidFill>
                  <a:srgbClr val="FF5A2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X Y Ý Þ Æ Ö</a:t>
            </a:r>
            <a:endParaRPr lang="is-IS" sz="5000" b="1" dirty="0">
              <a:solidFill>
                <a:srgbClr val="FF5A2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5" name="Picture 14" descr="A blue and black sign&#10;&#10;Description automatically generated">
            <a:extLst>
              <a:ext uri="{FF2B5EF4-FFF2-40B4-BE49-F238E27FC236}">
                <a16:creationId xmlns:a16="http://schemas.microsoft.com/office/drawing/2014/main" id="{CDF0000E-6391-9CB9-C2C6-4E460CE4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3" y="5839894"/>
            <a:ext cx="1654216" cy="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866B2-05CC-D018-EADE-AD052D81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150BA83-B728-EE7F-E3D6-2C4E4341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11B0F5-723D-646A-D779-B2105C14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EA77789-B76F-A2F6-BC31-C1650EFED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24444"/>
            <a:ext cx="6343650" cy="776614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Skólastofuspjall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2112611" y="5083710"/>
            <a:ext cx="2849451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Hlustaðu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sjálfboðaliðana</a:t>
            </a: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22" name="Picture 21" descr="A black and white image of an ear&#10;&#10;Description automatically generated">
            <a:extLst>
              <a:ext uri="{FF2B5EF4-FFF2-40B4-BE49-F238E27FC236}">
                <a16:creationId xmlns:a16="http://schemas.microsoft.com/office/drawing/2014/main" id="{9677E14A-56A2-DDB9-A426-472BE19E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00" y="1931779"/>
            <a:ext cx="2007276" cy="2866497"/>
          </a:xfrm>
          <a:prstGeom prst="rect">
            <a:avLst/>
          </a:prstGeom>
        </p:spPr>
      </p:pic>
      <p:pic>
        <p:nvPicPr>
          <p:cNvPr id="26" name="Picture 25" descr="A question mark drawn on a black background&#10;&#10;Description automatically generated">
            <a:extLst>
              <a:ext uri="{FF2B5EF4-FFF2-40B4-BE49-F238E27FC236}">
                <a16:creationId xmlns:a16="http://schemas.microsoft.com/office/drawing/2014/main" id="{677F45B2-D920-D3E5-7785-6D8EEC280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9" y="1931779"/>
            <a:ext cx="2052073" cy="293046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C1A241-69EB-E95A-4B14-A0D7717FAE7C}"/>
              </a:ext>
            </a:extLst>
          </p:cNvPr>
          <p:cNvSpPr txBox="1"/>
          <p:nvPr/>
        </p:nvSpPr>
        <p:spPr>
          <a:xfrm>
            <a:off x="6305197" y="5205728"/>
            <a:ext cx="3275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Spurðu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</a:rPr>
              <a:t>spurninga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</a:rPr>
              <a:t>​</a:t>
            </a:r>
            <a:endParaRPr lang="is-I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8DAC79-206D-D864-C790-8AA12F13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671" y="5844232"/>
            <a:ext cx="1637169" cy="8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E2B0B-675A-7A65-3610-62FEEECC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3AE4563B-79A6-C6AA-75BC-CBF0B7C2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126414-E5B2-9A92-A9E3-F14BD45E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F01B811-8D5C-3AF7-1D55-A36EEC60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50" y="353970"/>
            <a:ext cx="5734050" cy="694049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 1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298450" y="2149473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Nafn</a:t>
            </a:r>
            <a:r>
              <a:rPr lang="en-GB" sz="4800" dirty="0">
                <a:solidFill>
                  <a:srgbClr val="164E5B"/>
                </a:solidFill>
              </a:rPr>
              <a:t> </a:t>
            </a:r>
            <a:r>
              <a:rPr lang="en-GB" sz="4800" dirty="0" err="1">
                <a:solidFill>
                  <a:srgbClr val="164E5B"/>
                </a:solidFill>
              </a:rPr>
              <a:t>sjálfboðaliða</a:t>
            </a:r>
            <a:r>
              <a:rPr lang="en-GB" sz="4800" dirty="0">
                <a:solidFill>
                  <a:srgbClr val="164E5B"/>
                </a:solidFill>
              </a:rPr>
              <a:t> 1] er... </a:t>
            </a:r>
            <a:br>
              <a:rPr lang="en-GB" sz="4800" dirty="0">
                <a:solidFill>
                  <a:srgbClr val="164E5B"/>
                </a:solidFill>
              </a:rPr>
            </a:b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starfstitill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  <a:p>
            <a:pPr indent="0" algn="ctr">
              <a:buNone/>
            </a:pPr>
            <a:r>
              <a:rPr lang="en-GB" sz="4800" dirty="0">
                <a:solidFill>
                  <a:srgbClr val="164E5B"/>
                </a:solidFill>
              </a:rPr>
              <a:t>[</a:t>
            </a:r>
            <a:r>
              <a:rPr lang="en-GB" sz="4800" dirty="0" err="1">
                <a:solidFill>
                  <a:srgbClr val="164E5B"/>
                </a:solidFill>
              </a:rPr>
              <a:t>fyrirtæki</a:t>
            </a:r>
            <a:r>
              <a:rPr lang="en-GB" sz="4800" dirty="0">
                <a:solidFill>
                  <a:srgbClr val="164E5B"/>
                </a:solidFill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C8830-B710-E6A5-62EA-81658C47808E}"/>
              </a:ext>
            </a:extLst>
          </p:cNvPr>
          <p:cNvSpPr txBox="1"/>
          <p:nvPr/>
        </p:nvSpPr>
        <p:spPr>
          <a:xfrm>
            <a:off x="2257425" y="5739050"/>
            <a:ext cx="725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44AF7-967E-1BD2-A66B-F0F1D8C0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82" y="5861599"/>
            <a:ext cx="1619534" cy="8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7923F-76E7-DD83-2CE0-C516546ED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35359F2-E704-A32B-CF23-24EE3481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D24AF3-669C-99C0-70CD-3E8218AE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D54DD1D-8341-BEAF-3C5F-367C5597D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422456"/>
            <a:ext cx="4095750" cy="758138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Spurningar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FAC68DA-A330-0CDB-2F4B-9D970A592D2C}"/>
              </a:ext>
            </a:extLst>
          </p:cNvPr>
          <p:cNvSpPr txBox="1">
            <a:spLocks noGrp="1"/>
          </p:cNvSpPr>
          <p:nvPr/>
        </p:nvSpPr>
        <p:spPr>
          <a:xfrm>
            <a:off x="1353169" y="2507204"/>
            <a:ext cx="4742831" cy="32778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Hvernig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ferðast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vinnuna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er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besta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þitt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var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uppáhaldsfagið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þitt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grunnskóla</a:t>
            </a: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Er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eitthvað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ert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sérstaklega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góður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vinnunni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700E6-5BDC-74CF-AD6A-7F6A044AB2B4}"/>
              </a:ext>
            </a:extLst>
          </p:cNvPr>
          <p:cNvSpPr txBox="1"/>
          <p:nvPr/>
        </p:nvSpPr>
        <p:spPr>
          <a:xfrm>
            <a:off x="1428750" y="1588985"/>
            <a:ext cx="100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 eru nokkur dæmi en endilega komið með ykkar eigin spurningar!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A1DE32A-B01A-E38E-FF7A-3BEC80D6BC3B}"/>
              </a:ext>
            </a:extLst>
          </p:cNvPr>
          <p:cNvSpPr txBox="1">
            <a:spLocks noGrp="1"/>
          </p:cNvSpPr>
          <p:nvPr/>
        </p:nvSpPr>
        <p:spPr>
          <a:xfrm>
            <a:off x="6438590" y="2507204"/>
            <a:ext cx="4742831" cy="32778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linga" panose="020B0502040204020203" pitchFamily="34" charset="0"/>
                <a:ea typeface="+mn-ea"/>
                <a:cs typeface="Kalinga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færni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/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eiginleika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þarftu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hafa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starfinu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þínu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T.d.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hlustun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teymisvinna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leiðtogahæfileikar</a:t>
            </a: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Geta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öll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kyn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unnið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þitt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þurft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takast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einhverjar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áskoranir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starfi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þínu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C4909-72A9-AECE-54E5-DC3FE145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066" y="5872246"/>
            <a:ext cx="1600709" cy="8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FE4"/>
            </a:gs>
            <a:gs pos="57000">
              <a:srgbClr val="EFFFBC"/>
            </a:gs>
            <a:gs pos="99000">
              <a:srgbClr val="ECFFB0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D836C-C5CE-66C1-22E2-07CAC8A95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1CAB144-DE87-CF40-4BF8-EC6B20D25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612A03-8E02-8296-CEE6-4AA92D6F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s-I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9C46684-5BD4-C085-2FA3-FE1378FDD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4" y="363993"/>
            <a:ext cx="4742831" cy="705983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Kærar þakkir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0777-701A-D585-6152-28A82D31C008}"/>
              </a:ext>
            </a:extLst>
          </p:cNvPr>
          <p:cNvSpPr txBox="1"/>
          <p:nvPr/>
        </p:nvSpPr>
        <p:spPr>
          <a:xfrm>
            <a:off x="1014413" y="1634444"/>
            <a:ext cx="4742832" cy="4657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ts val="4500"/>
              </a:lnSpc>
            </a:pP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Sjálboðaliðar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getið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gefið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krökkunum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ráð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framtíðina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Krakkar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takk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hlusta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spyrja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góðra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spurninga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rtl="0" fontAlgn="base">
              <a:lnSpc>
                <a:spcPts val="4500"/>
              </a:lnSpc>
            </a:pP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Segið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okkur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nú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hafið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lært</a:t>
            </a:r>
            <a:r>
              <a:rPr lang="en-US" sz="24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í </a:t>
            </a:r>
            <a:r>
              <a:rPr lang="en-US" sz="24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dag</a:t>
            </a:r>
            <a:r>
              <a:rPr lang="en-US" sz="24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!</a:t>
            </a:r>
            <a:endParaRPr lang="en-US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CC67A-EE70-ACBE-513B-1EC409F3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44" y="0"/>
            <a:ext cx="479145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AEEED-0D49-DB13-1629-020695E2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171" y="5882961"/>
            <a:ext cx="1563558" cy="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417F64E66BB48BC77CEE156A05891" ma:contentTypeVersion="12" ma:contentTypeDescription="Create a new document." ma:contentTypeScope="" ma:versionID="85a089260bbd44c930a6bf8292e792bd">
  <xsd:schema xmlns:xsd="http://www.w3.org/2001/XMLSchema" xmlns:xs="http://www.w3.org/2001/XMLSchema" xmlns:p="http://schemas.microsoft.com/office/2006/metadata/properties" xmlns:ns2="336247f2-8474-4c02-a78a-17099fbd37aa" xmlns:ns3="5a78d061-4729-41c1-9202-7029c4e793fb" targetNamespace="http://schemas.microsoft.com/office/2006/metadata/properties" ma:root="true" ma:fieldsID="f17560f1bba8fc0d1187189d1b8b815f" ns2:_="" ns3:_="">
    <xsd:import namespace="336247f2-8474-4c02-a78a-17099fbd37aa"/>
    <xsd:import namespace="5a78d061-4729-41c1-9202-7029c4e79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47f2-8474-4c02-a78a-17099fbd3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8d061-4729-41c1-9202-7029c4e793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6200648-6ca2-4738-ab43-afa49d4ffa38}" ma:internalName="TaxCatchAll" ma:showField="CatchAllData" ma:web="5a78d061-4729-41c1-9202-7029c4e79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247f2-8474-4c02-a78a-17099fbd37aa">
      <Terms xmlns="http://schemas.microsoft.com/office/infopath/2007/PartnerControls"/>
    </lcf76f155ced4ddcb4097134ff3c332f>
    <TaxCatchAll xmlns="5a78d061-4729-41c1-9202-7029c4e793fb" xsi:nil="true"/>
  </documentManagement>
</p:properties>
</file>

<file path=customXml/itemProps1.xml><?xml version="1.0" encoding="utf-8"?>
<ds:datastoreItem xmlns:ds="http://schemas.openxmlformats.org/officeDocument/2006/customXml" ds:itemID="{5349D1C7-3D4F-4CC0-987E-C8E3F04F09C9}"/>
</file>

<file path=customXml/itemProps2.xml><?xml version="1.0" encoding="utf-8"?>
<ds:datastoreItem xmlns:ds="http://schemas.openxmlformats.org/officeDocument/2006/customXml" ds:itemID="{C62F9E8C-56D1-43AC-A1CB-DD65270A4D6E}"/>
</file>

<file path=customXml/itemProps3.xml><?xml version="1.0" encoding="utf-8"?>
<ds:datastoreItem xmlns:ds="http://schemas.openxmlformats.org/officeDocument/2006/customXml" ds:itemID="{E06C87B3-2876-4629-BE19-ECF10FF74C67}"/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200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Kalinga</vt:lpstr>
      <vt:lpstr>Office Theme</vt:lpstr>
      <vt:lpstr>Skólastofuspjall</vt:lpstr>
      <vt:lpstr>Ísbrjótur</vt:lpstr>
      <vt:lpstr>Skólastofuspjall</vt:lpstr>
      <vt:lpstr>Sjálfboðaliði 1</vt:lpstr>
      <vt:lpstr>Spurningar</vt:lpstr>
      <vt:lpstr>Kærar þakkir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Karólína Ósk Þórsdóttir - HI</dc:creator>
  <cp:lastModifiedBy>Karólína Ósk Þórsdóttir - HI</cp:lastModifiedBy>
  <cp:revision>1</cp:revision>
  <dcterms:created xsi:type="dcterms:W3CDTF">2024-11-07T16:53:01Z</dcterms:created>
  <dcterms:modified xsi:type="dcterms:W3CDTF">2024-12-16T21:29:34Z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0x010100292417F64E66BB48BC77CEE156A05891</vt:lpwstr>
  </property>
</Properties>
</file>