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1" r:id="rId12"/>
    <p:sldId id="263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E5B"/>
    <a:srgbClr val="E4FF93"/>
    <a:srgbClr val="FF5A27"/>
    <a:srgbClr val="4B252E"/>
    <a:srgbClr val="D777E9"/>
    <a:srgbClr val="4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ólína Ósk Þórsdóttir - HI" userId="f48b97ce-ac08-43ba-962e-d23773aa82a2" providerId="ADAL" clId="{914AFDB3-809D-4D3E-8813-147B99EE083B}"/>
    <pc:docChg chg="delSld modSld sldOrd">
      <pc:chgData name="Karólína Ósk Þórsdóttir - HI" userId="f48b97ce-ac08-43ba-962e-d23773aa82a2" providerId="ADAL" clId="{914AFDB3-809D-4D3E-8813-147B99EE083B}" dt="2025-03-05T12:19:10.010" v="18" actId="20577"/>
      <pc:docMkLst>
        <pc:docMk/>
      </pc:docMkLst>
      <pc:sldChg chg="modSp mod">
        <pc:chgData name="Karólína Ósk Þórsdóttir - HI" userId="f48b97ce-ac08-43ba-962e-d23773aa82a2" providerId="ADAL" clId="{914AFDB3-809D-4D3E-8813-147B99EE083B}" dt="2025-03-05T12:11:52.636" v="7" actId="20577"/>
        <pc:sldMkLst>
          <pc:docMk/>
          <pc:sldMk cId="3617028505" sldId="259"/>
        </pc:sldMkLst>
        <pc:spChg chg="mod">
          <ac:chgData name="Karólína Ósk Þórsdóttir - HI" userId="f48b97ce-ac08-43ba-962e-d23773aa82a2" providerId="ADAL" clId="{914AFDB3-809D-4D3E-8813-147B99EE083B}" dt="2025-03-05T12:11:52.636" v="7" actId="20577"/>
          <ac:spMkLst>
            <pc:docMk/>
            <pc:sldMk cId="3617028505" sldId="259"/>
            <ac:spMk id="2" creationId="{5762818E-95BA-4823-8F29-8D7E8499075E}"/>
          </ac:spMkLst>
        </pc:spChg>
      </pc:sldChg>
      <pc:sldChg chg="modSp mod">
        <pc:chgData name="Karólína Ósk Þórsdóttir - HI" userId="f48b97ce-ac08-43ba-962e-d23773aa82a2" providerId="ADAL" clId="{914AFDB3-809D-4D3E-8813-147B99EE083B}" dt="2025-03-05T12:19:10.010" v="18" actId="20577"/>
        <pc:sldMkLst>
          <pc:docMk/>
          <pc:sldMk cId="3077146852" sldId="263"/>
        </pc:sldMkLst>
        <pc:spChg chg="mod">
          <ac:chgData name="Karólína Ósk Þórsdóttir - HI" userId="f48b97ce-ac08-43ba-962e-d23773aa82a2" providerId="ADAL" clId="{914AFDB3-809D-4D3E-8813-147B99EE083B}" dt="2025-03-05T12:19:10.010" v="18" actId="20577"/>
          <ac:spMkLst>
            <pc:docMk/>
            <pc:sldMk cId="3077146852" sldId="263"/>
            <ac:spMk id="8" creationId="{04D80777-701A-D585-6152-28A82D31C008}"/>
          </ac:spMkLst>
        </pc:spChg>
      </pc:sldChg>
      <pc:sldChg chg="modSp mod">
        <pc:chgData name="Karólína Ósk Þórsdóttir - HI" userId="f48b97ce-ac08-43ba-962e-d23773aa82a2" providerId="ADAL" clId="{914AFDB3-809D-4D3E-8813-147B99EE083B}" dt="2025-03-05T12:13:22.829" v="9" actId="20577"/>
        <pc:sldMkLst>
          <pc:docMk/>
          <pc:sldMk cId="1485769534" sldId="268"/>
        </pc:sldMkLst>
        <pc:spChg chg="mod">
          <ac:chgData name="Karólína Ósk Þórsdóttir - HI" userId="f48b97ce-ac08-43ba-962e-d23773aa82a2" providerId="ADAL" clId="{914AFDB3-809D-4D3E-8813-147B99EE083B}" dt="2025-03-05T12:13:22.829" v="9" actId="20577"/>
          <ac:spMkLst>
            <pc:docMk/>
            <pc:sldMk cId="1485769534" sldId="268"/>
            <ac:spMk id="7" creationId="{05063494-E5B7-2B44-706F-2BAF751705A2}"/>
          </ac:spMkLst>
        </pc:spChg>
      </pc:sldChg>
      <pc:sldChg chg="modSp mod">
        <pc:chgData name="Karólína Ósk Þórsdóttir - HI" userId="f48b97ce-ac08-43ba-962e-d23773aa82a2" providerId="ADAL" clId="{914AFDB3-809D-4D3E-8813-147B99EE083B}" dt="2025-03-05T12:14:14.626" v="13" actId="20577"/>
        <pc:sldMkLst>
          <pc:docMk/>
          <pc:sldMk cId="1691801635" sldId="269"/>
        </pc:sldMkLst>
        <pc:spChg chg="mod">
          <ac:chgData name="Karólína Ósk Þórsdóttir - HI" userId="f48b97ce-ac08-43ba-962e-d23773aa82a2" providerId="ADAL" clId="{914AFDB3-809D-4D3E-8813-147B99EE083B}" dt="2025-03-05T12:14:14.626" v="13" actId="20577"/>
          <ac:spMkLst>
            <pc:docMk/>
            <pc:sldMk cId="1691801635" sldId="269"/>
            <ac:spMk id="4" creationId="{3489567A-7120-92E6-A851-F3C1D7C83AFA}"/>
          </ac:spMkLst>
        </pc:spChg>
      </pc:sldChg>
      <pc:sldChg chg="modSp del mod">
        <pc:chgData name="Karólína Ósk Þórsdóttir - HI" userId="f48b97ce-ac08-43ba-962e-d23773aa82a2" providerId="ADAL" clId="{914AFDB3-809D-4D3E-8813-147B99EE083B}" dt="2025-03-05T12:13:53.738" v="12" actId="2696"/>
        <pc:sldMkLst>
          <pc:docMk/>
          <pc:sldMk cId="663293412" sldId="270"/>
        </pc:sldMkLst>
      </pc:sldChg>
      <pc:sldChg chg="modSp mod ord">
        <pc:chgData name="Karólína Ósk Þórsdóttir - HI" userId="f48b97ce-ac08-43ba-962e-d23773aa82a2" providerId="ADAL" clId="{914AFDB3-809D-4D3E-8813-147B99EE083B}" dt="2025-03-05T12:18:03.407" v="17" actId="20577"/>
        <pc:sldMkLst>
          <pc:docMk/>
          <pc:sldMk cId="3400736050" sldId="271"/>
        </pc:sldMkLst>
        <pc:spChg chg="mod">
          <ac:chgData name="Karólína Ósk Þórsdóttir - HI" userId="f48b97ce-ac08-43ba-962e-d23773aa82a2" providerId="ADAL" clId="{914AFDB3-809D-4D3E-8813-147B99EE083B}" dt="2025-03-05T12:18:03.407" v="17" actId="20577"/>
          <ac:spMkLst>
            <pc:docMk/>
            <pc:sldMk cId="3400736050" sldId="271"/>
            <ac:spMk id="2" creationId="{7FAC68DA-A330-0CDB-2F4B-9D970A592D2C}"/>
          </ac:spMkLst>
        </pc:spChg>
      </pc:sldChg>
    </pc:docChg>
  </pc:docChgLst>
  <pc:docChgLst>
    <pc:chgData name="Karólína Ósk Þórsdóttir - HI" userId="f48b97ce-ac08-43ba-962e-d23773aa82a2" providerId="ADAL" clId="{06AA16A4-3FBC-4A5E-B724-11455EB88066}"/>
    <pc:docChg chg="modSld">
      <pc:chgData name="Karólína Ósk Þórsdóttir - HI" userId="f48b97ce-ac08-43ba-962e-d23773aa82a2" providerId="ADAL" clId="{06AA16A4-3FBC-4A5E-B724-11455EB88066}" dt="2025-04-30T15:24:29.528" v="32" actId="20577"/>
      <pc:docMkLst>
        <pc:docMk/>
      </pc:docMkLst>
      <pc:sldChg chg="modSp mod">
        <pc:chgData name="Karólína Ósk Þórsdóttir - HI" userId="f48b97ce-ac08-43ba-962e-d23773aa82a2" providerId="ADAL" clId="{06AA16A4-3FBC-4A5E-B724-11455EB88066}" dt="2025-04-30T15:24:29.528" v="32" actId="20577"/>
        <pc:sldMkLst>
          <pc:docMk/>
          <pc:sldMk cId="489809371" sldId="262"/>
        </pc:sldMkLst>
        <pc:spChg chg="mod">
          <ac:chgData name="Karólína Ósk Þórsdóttir - HI" userId="f48b97ce-ac08-43ba-962e-d23773aa82a2" providerId="ADAL" clId="{06AA16A4-3FBC-4A5E-B724-11455EB88066}" dt="2025-04-30T15:24:29.528" v="32" actId="20577"/>
          <ac:spMkLst>
            <pc:docMk/>
            <pc:sldMk cId="489809371" sldId="262"/>
            <ac:spMk id="9" creationId="{168382A9-D536-EBD6-6C6B-20B2768D5A23}"/>
          </ac:spMkLst>
        </pc:spChg>
      </pc:sldChg>
    </pc:docChg>
  </pc:docChgLst>
  <pc:docChgLst>
    <pc:chgData name="Karólína Ósk Þórsdóttir - HI" userId="f48b97ce-ac08-43ba-962e-d23773aa82a2" providerId="ADAL" clId="{763CEE8C-00F8-4DE0-9C1C-B3253A83FEB3}"/>
    <pc:docChg chg="undo redo custSel addSld delSld modSld sldOrd">
      <pc:chgData name="Karólína Ósk Þórsdóttir - HI" userId="f48b97ce-ac08-43ba-962e-d23773aa82a2" providerId="ADAL" clId="{763CEE8C-00F8-4DE0-9C1C-B3253A83FEB3}" dt="2024-11-28T14:52:02.390" v="528" actId="1076"/>
      <pc:docMkLst>
        <pc:docMk/>
      </pc:docMkLst>
      <pc:sldChg chg="modSp mod">
        <pc:chgData name="Karólína Ósk Þórsdóttir - HI" userId="f48b97ce-ac08-43ba-962e-d23773aa82a2" providerId="ADAL" clId="{763CEE8C-00F8-4DE0-9C1C-B3253A83FEB3}" dt="2024-11-28T14:01:33.966" v="16" actId="20577"/>
        <pc:sldMkLst>
          <pc:docMk/>
          <pc:sldMk cId="2949483822" sldId="256"/>
        </pc:sldMkLst>
      </pc:sldChg>
      <pc:sldChg chg="addSp delSp modSp mod">
        <pc:chgData name="Karólína Ósk Þórsdóttir - HI" userId="f48b97ce-ac08-43ba-962e-d23773aa82a2" providerId="ADAL" clId="{763CEE8C-00F8-4DE0-9C1C-B3253A83FEB3}" dt="2024-11-28T14:05:06.152" v="82" actId="14100"/>
        <pc:sldMkLst>
          <pc:docMk/>
          <pc:sldMk cId="3617028505" sldId="259"/>
        </pc:sldMkLst>
      </pc:sldChg>
      <pc:sldChg chg="addSp delSp modSp mod">
        <pc:chgData name="Karólína Ósk Þórsdóttir - HI" userId="f48b97ce-ac08-43ba-962e-d23773aa82a2" providerId="ADAL" clId="{763CEE8C-00F8-4DE0-9C1C-B3253A83FEB3}" dt="2024-11-28T14:30:15.038" v="191" actId="1076"/>
        <pc:sldMkLst>
          <pc:docMk/>
          <pc:sldMk cId="1930819063" sldId="260"/>
        </pc:sldMkLst>
      </pc:sldChg>
      <pc:sldChg chg="addSp delSp modSp mod">
        <pc:chgData name="Karólína Ósk Þórsdóttir - HI" userId="f48b97ce-ac08-43ba-962e-d23773aa82a2" providerId="ADAL" clId="{763CEE8C-00F8-4DE0-9C1C-B3253A83FEB3}" dt="2024-11-28T14:42:27.301" v="369" actId="1076"/>
        <pc:sldMkLst>
          <pc:docMk/>
          <pc:sldMk cId="489809371" sldId="262"/>
        </pc:sldMkLst>
      </pc:sldChg>
      <pc:sldChg chg="addSp delSp modSp mod">
        <pc:chgData name="Karólína Ósk Þórsdóttir - HI" userId="f48b97ce-ac08-43ba-962e-d23773aa82a2" providerId="ADAL" clId="{763CEE8C-00F8-4DE0-9C1C-B3253A83FEB3}" dt="2024-11-28T14:50:49.164" v="506" actId="478"/>
        <pc:sldMkLst>
          <pc:docMk/>
          <pc:sldMk cId="3077146852" sldId="263"/>
        </pc:sldMkLst>
      </pc:sldChg>
      <pc:sldChg chg="addSp delSp modSp add mod">
        <pc:chgData name="Karólína Ósk Þórsdóttir - HI" userId="f48b97ce-ac08-43ba-962e-d23773aa82a2" providerId="ADAL" clId="{763CEE8C-00F8-4DE0-9C1C-B3253A83FEB3}" dt="2024-11-28T14:06:13.967" v="100" actId="1076"/>
        <pc:sldMkLst>
          <pc:docMk/>
          <pc:sldMk cId="160987776" sldId="264"/>
        </pc:sldMkLst>
      </pc:sldChg>
      <pc:sldChg chg="add del">
        <pc:chgData name="Karólína Ósk Þórsdóttir - HI" userId="f48b97ce-ac08-43ba-962e-d23773aa82a2" providerId="ADAL" clId="{763CEE8C-00F8-4DE0-9C1C-B3253A83FEB3}" dt="2024-11-28T14:44:23.470" v="383" actId="2696"/>
        <pc:sldMkLst>
          <pc:docMk/>
          <pc:sldMk cId="1742704184" sldId="265"/>
        </pc:sldMkLst>
      </pc:sldChg>
      <pc:sldChg chg="modSp add mod ord">
        <pc:chgData name="Karólína Ósk Þórsdóttir - HI" userId="f48b97ce-ac08-43ba-962e-d23773aa82a2" providerId="ADAL" clId="{763CEE8C-00F8-4DE0-9C1C-B3253A83FEB3}" dt="2024-11-28T14:43:54.200" v="379" actId="20577"/>
        <pc:sldMkLst>
          <pc:docMk/>
          <pc:sldMk cId="1322439023" sldId="266"/>
        </pc:sldMkLst>
      </pc:sldChg>
      <pc:sldChg chg="add ord">
        <pc:chgData name="Karólína Ósk Þórsdóttir - HI" userId="f48b97ce-ac08-43ba-962e-d23773aa82a2" providerId="ADAL" clId="{763CEE8C-00F8-4DE0-9C1C-B3253A83FEB3}" dt="2024-11-28T14:44:19.842" v="382"/>
        <pc:sldMkLst>
          <pc:docMk/>
          <pc:sldMk cId="2119477983" sldId="267"/>
        </pc:sldMkLst>
      </pc:sldChg>
      <pc:sldChg chg="modSp add mod ord">
        <pc:chgData name="Karólína Ósk Þórsdóttir - HI" userId="f48b97ce-ac08-43ba-962e-d23773aa82a2" providerId="ADAL" clId="{763CEE8C-00F8-4DE0-9C1C-B3253A83FEB3}" dt="2024-11-28T14:46:38.955" v="447" actId="1076"/>
        <pc:sldMkLst>
          <pc:docMk/>
          <pc:sldMk cId="1485769534" sldId="268"/>
        </pc:sldMkLst>
      </pc:sldChg>
      <pc:sldChg chg="addSp delSp modSp add mod">
        <pc:chgData name="Karólína Ósk Þórsdóttir - HI" userId="f48b97ce-ac08-43ba-962e-d23773aa82a2" providerId="ADAL" clId="{763CEE8C-00F8-4DE0-9C1C-B3253A83FEB3}" dt="2024-11-28T14:50:44.550" v="502" actId="1076"/>
        <pc:sldMkLst>
          <pc:docMk/>
          <pc:sldMk cId="1691801635" sldId="269"/>
        </pc:sldMkLst>
      </pc:sldChg>
      <pc:sldChg chg="add">
        <pc:chgData name="Karólína Ósk Þórsdóttir - HI" userId="f48b97ce-ac08-43ba-962e-d23773aa82a2" providerId="ADAL" clId="{763CEE8C-00F8-4DE0-9C1C-B3253A83FEB3}" dt="2024-11-28T14:46:59.804" v="449" actId="2890"/>
        <pc:sldMkLst>
          <pc:docMk/>
          <pc:sldMk cId="663293412" sldId="270"/>
        </pc:sldMkLst>
      </pc:sldChg>
      <pc:sldChg chg="addSp delSp modSp add mod ord">
        <pc:chgData name="Karólína Ósk Þórsdóttir - HI" userId="f48b97ce-ac08-43ba-962e-d23773aa82a2" providerId="ADAL" clId="{763CEE8C-00F8-4DE0-9C1C-B3253A83FEB3}" dt="2024-11-28T14:52:02.390" v="528" actId="1076"/>
        <pc:sldMkLst>
          <pc:docMk/>
          <pc:sldMk cId="3400736050" sldId="271"/>
        </pc:sldMkLst>
      </pc:sldChg>
    </pc:docChg>
  </pc:docChgLst>
  <pc:docChgLst>
    <pc:chgData name="Karólína Ósk Þórsdóttir - HI" userId="f48b97ce-ac08-43ba-962e-d23773aa82a2" providerId="ADAL" clId="{2510E65B-B2A7-418D-93AC-CB385583644B}"/>
    <pc:docChg chg="undo custSel addSld delSld modSld modMainMaster">
      <pc:chgData name="Karólína Ósk Þórsdóttir - HI" userId="f48b97ce-ac08-43ba-962e-d23773aa82a2" providerId="ADAL" clId="{2510E65B-B2A7-418D-93AC-CB385583644B}" dt="2024-11-28T13:58:09.556" v="919" actId="1076"/>
      <pc:docMkLst>
        <pc:docMk/>
      </pc:docMkLst>
      <pc:sldChg chg="addSp delSp modSp mod modTransition setBg">
        <pc:chgData name="Karólína Ósk Þórsdóttir - HI" userId="f48b97ce-ac08-43ba-962e-d23773aa82a2" providerId="ADAL" clId="{2510E65B-B2A7-418D-93AC-CB385583644B}" dt="2024-11-28T13:58:09.556" v="919" actId="1076"/>
        <pc:sldMkLst>
          <pc:docMk/>
          <pc:sldMk cId="2949483822" sldId="256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2:19.932" v="88" actId="2696"/>
        <pc:sldMkLst>
          <pc:docMk/>
          <pc:sldMk cId="1356366438" sldId="257"/>
        </pc:sldMkLst>
      </pc:sldChg>
      <pc:sldChg chg="addSp delSp modSp del mod">
        <pc:chgData name="Karólína Ósk Þórsdóttir - HI" userId="f48b97ce-ac08-43ba-962e-d23773aa82a2" providerId="ADAL" clId="{2510E65B-B2A7-418D-93AC-CB385583644B}" dt="2024-11-08T19:13:26.157" v="37" actId="2696"/>
        <pc:sldMkLst>
          <pc:docMk/>
          <pc:sldMk cId="2360463080" sldId="257"/>
        </pc:sldMkLst>
      </pc:sldChg>
      <pc:sldChg chg="new del">
        <pc:chgData name="Karólína Ósk Þórsdóttir - HI" userId="f48b97ce-ac08-43ba-962e-d23773aa82a2" providerId="ADAL" clId="{2510E65B-B2A7-418D-93AC-CB385583644B}" dt="2024-11-08T19:13:33.626" v="39" actId="2696"/>
        <pc:sldMkLst>
          <pc:docMk/>
          <pc:sldMk cId="3821911889" sldId="257"/>
        </pc:sldMkLst>
      </pc:sldChg>
      <pc:sldChg chg="addSp delSp modSp add del mod setBg">
        <pc:chgData name="Karólína Ósk Þórsdóttir - HI" userId="f48b97ce-ac08-43ba-962e-d23773aa82a2" providerId="ADAL" clId="{2510E65B-B2A7-418D-93AC-CB385583644B}" dt="2024-11-18T09:53:16.138" v="586" actId="2696"/>
        <pc:sldMkLst>
          <pc:docMk/>
          <pc:sldMk cId="799005657" sldId="258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0.675" v="75" actId="47"/>
        <pc:sldMkLst>
          <pc:docMk/>
          <pc:sldMk cId="2256377876" sldId="258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18T09:06:44.905" v="289" actId="2696"/>
        <pc:sldMkLst>
          <pc:docMk/>
          <pc:sldMk cId="928083650" sldId="259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2.020" v="76" actId="47"/>
        <pc:sldMkLst>
          <pc:docMk/>
          <pc:sldMk cId="3575172523" sldId="259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07:52.370" v="858" actId="1076"/>
        <pc:sldMkLst>
          <pc:docMk/>
          <pc:sldMk cId="3617028505" sldId="259"/>
        </pc:sldMkLst>
      </pc:sldChg>
      <pc:sldChg chg="new del">
        <pc:chgData name="Karólína Ósk Þórsdóttir - HI" userId="f48b97ce-ac08-43ba-962e-d23773aa82a2" providerId="ADAL" clId="{2510E65B-B2A7-418D-93AC-CB385583644B}" dt="2024-11-18T09:07:57.039" v="369" actId="2696"/>
        <pc:sldMkLst>
          <pc:docMk/>
          <pc:sldMk cId="1784256928" sldId="260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08:07.944" v="865" actId="1076"/>
        <pc:sldMkLst>
          <pc:docMk/>
          <pc:sldMk cId="1930819063" sldId="260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3.442" v="77" actId="47"/>
        <pc:sldMkLst>
          <pc:docMk/>
          <pc:sldMk cId="3982692664" sldId="260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4.669" v="78" actId="47"/>
        <pc:sldMkLst>
          <pc:docMk/>
          <pc:sldMk cId="405297654" sldId="261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41:52.504" v="892" actId="113"/>
        <pc:sldMkLst>
          <pc:docMk/>
          <pc:sldMk cId="1174996018" sldId="261"/>
        </pc:sldMkLst>
      </pc:sldChg>
      <pc:sldChg chg="addSp modSp add mod modTransition">
        <pc:chgData name="Karólína Ósk Þórsdóttir - HI" userId="f48b97ce-ac08-43ba-962e-d23773aa82a2" providerId="ADAL" clId="{2510E65B-B2A7-418D-93AC-CB385583644B}" dt="2024-11-18T11:08:41.193" v="879" actId="1076"/>
        <pc:sldMkLst>
          <pc:docMk/>
          <pc:sldMk cId="489809371" sldId="262"/>
        </pc:sldMkLst>
      </pc:sldChg>
      <pc:sldChg chg="new del setBg">
        <pc:chgData name="Karólína Ósk Þórsdóttir - HI" userId="f48b97ce-ac08-43ba-962e-d23773aa82a2" providerId="ADAL" clId="{2510E65B-B2A7-418D-93AC-CB385583644B}" dt="2024-11-18T10:06:29.012" v="731" actId="2696"/>
        <pc:sldMkLst>
          <pc:docMk/>
          <pc:sldMk cId="1347148330" sldId="263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09:22.677" v="890" actId="404"/>
        <pc:sldMkLst>
          <pc:docMk/>
          <pc:sldMk cId="3077146852" sldId="263"/>
        </pc:sldMkLst>
      </pc:sldChg>
      <pc:sldChg chg="new del setBg">
        <pc:chgData name="Karólína Ósk Þórsdóttir - HI" userId="f48b97ce-ac08-43ba-962e-d23773aa82a2" providerId="ADAL" clId="{2510E65B-B2A7-418D-93AC-CB385583644B}" dt="2024-11-18T10:09:10.158" v="756" actId="2696"/>
        <pc:sldMkLst>
          <pc:docMk/>
          <pc:sldMk cId="4214274281" sldId="263"/>
        </pc:sldMkLst>
      </pc:sldChg>
      <pc:sldMasterChg chg="setBg modSldLayout">
        <pc:chgData name="Karólína Ósk Þórsdóttir - HI" userId="f48b97ce-ac08-43ba-962e-d23773aa82a2" providerId="ADAL" clId="{2510E65B-B2A7-418D-93AC-CB385583644B}" dt="2024-11-17T13:14:06.965" v="210"/>
        <pc:sldMasterMkLst>
          <pc:docMk/>
          <pc:sldMasterMk cId="3956964980" sldId="2147483648"/>
        </pc:sldMasterMkLst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43842385" sldId="2147483649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274914087" sldId="2147483650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892605364" sldId="2147483651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024016784" sldId="2147483652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425131119" sldId="2147483653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1012897002" sldId="2147483654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551233946" sldId="2147483655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970293936" sldId="2147483656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1732594257" sldId="2147483657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4294568290" sldId="2147483658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376083170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F1C0-C030-0AD1-2418-C3552B4D6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A5CB2-C1D9-1125-8664-77EEC7FA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A359-636B-7C52-DC69-636C0D93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3D3F-1F20-75AD-7548-675B522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2789-0ED2-A81A-6FDC-7A57FE9E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8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5B7A-83AD-DF88-A7A4-5D2E02BD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C1BAA-07B2-92F7-99CF-CD38F98A6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89DE6-B8DD-88A5-B1F6-22889FD5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9154-3F2E-40FE-6024-118B08C1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13BC-004B-2002-1543-16C585EA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45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238B4-09D6-C861-531A-9035E27FB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6FB0-4BD6-3495-7B5F-A3CE98A6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2833-3717-8620-09F9-A921439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96D4-DA4E-4173-0A84-E756C862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B2DE-0672-9DD1-53B3-79A5650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083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80D1-4636-9EC8-8672-852326B6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631A-E8F8-C388-FDB3-E47722B8A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E792-7929-4FA2-E304-E6AC7F28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1103-E72B-4E13-C6FF-86FA733B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62BB-509D-7ECA-C039-8704070B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49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5CDC-5EB3-E877-8F3D-48E72248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C977-0555-AB06-1710-79E4C44B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DC5C-F0F4-4F02-B39E-52903604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76B7-BC79-3913-CDAC-72ACE94D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2D71-74D6-C463-9FF3-24C6624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26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89EC-0BCF-37BD-4ECF-CFCA0CD6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0FE1-4609-B512-0BF8-82C43460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C423-06A4-608B-F26D-DADB46E7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42079-28A5-974D-398B-87983657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4E5FC-D6A4-A8DD-E916-2BA1CFBB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67994-909E-4E36-07C8-85B73A34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40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DA6A-2C5F-3FD1-0487-390AAF1A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6C32-5A32-2B15-CD8D-E87A5FB7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FC3A4-9830-3FE0-C774-E9A3BB5F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83C25-D55D-CFE0-629D-25ABA85FE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5FDB-80E1-0AE7-6308-22962BF8B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892B1-D28D-B2C1-3FE3-47DB410C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C6E03-D207-42C4-6A51-818BC3F5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AE487-6C1D-98F9-91AE-04822AFB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51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100B-99E5-7914-8BEB-A2816862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F84C8-AF80-F6DD-0016-B5724526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E202C-A3A2-3034-1E6F-3EDE2C2F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00555-6D2B-7765-05A1-A735E6B8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28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0CB64-741E-B115-86DF-6F83B0A0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50AF-D419-B327-0CAA-7F9D1402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501A-BA05-3EAD-C1AD-2A54086B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123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AADC-6DE4-DECF-9303-A0E1EFCA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4FB0-C06D-CB57-FB42-9865D346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E313-7C43-2B13-2E89-5DF3E65F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C874-9A0A-13D1-1568-E12F2B4D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D82B-89AC-020B-73BC-8C73F4A3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1D62C-5986-D052-EDA4-80C2125E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029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BDC9-9A60-068D-E358-5AEC8006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4E7A8-63C2-736C-84B8-9006D729D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44578-E27C-B0B4-A4E3-D4638F39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001CD-50F0-2B3E-DC4A-F484B22A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8F234-6183-88EB-976B-7CE27C4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02A6D-4C63-012A-9765-A1A95582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25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4F487-E690-22DA-AE5D-61CF7FA7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CAE2C-4A0E-C290-4DF7-05CA9F44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389F-E5C1-C7FA-71D9-49D441E82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A2825-6821-4986-9AF1-EFE0C7A20CEB}" type="datetimeFigureOut">
              <a:rPr lang="is-IS" smtClean="0"/>
              <a:t>30.4.2025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7B70A-E3B8-D3DF-85B3-63DB30601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6764-D815-9E6F-ADEC-670CF13C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69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100000">
              <a:srgbClr val="ECFFB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DA54-6D59-86E6-4B4D-8AF7881D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142"/>
            <a:ext cx="9144000" cy="2387600"/>
          </a:xfrm>
        </p:spPr>
        <p:txBody>
          <a:bodyPr/>
          <a:lstStyle/>
          <a:p>
            <a:r>
              <a:rPr lang="is-IS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Starfskynningar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E90A5B-43DA-EB32-1B90-46F3BCFD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207D54-F783-25F0-6CA0-79259FC9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DEB40-BF86-BAA9-0C71-6E1B4A9E9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21" y="5404452"/>
            <a:ext cx="2256357" cy="11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F9ED4-31EB-1019-4FE8-3926407C5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8C4F2F6-D3B7-32CF-E78C-AE462DB6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04A5D54-8E36-5BE8-70DD-0D9E69DF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B31B114-594E-C5CF-135C-CA10F15DD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152400"/>
            <a:ext cx="2290005" cy="898054"/>
          </a:xfrm>
        </p:spPr>
        <p:txBody>
          <a:bodyPr>
            <a:noAutofit/>
          </a:bodyPr>
          <a:lstStyle/>
          <a:p>
            <a:pPr algn="l"/>
            <a:r>
              <a:rPr lang="is-IS" sz="3600" b="1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Ígrundun</a:t>
            </a:r>
            <a:endParaRPr lang="is-IS" sz="3600" b="1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25725-0D44-F20D-66D9-F3BB671D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9567A-7120-92E6-A851-F3C1D7C83AFA}"/>
              </a:ext>
            </a:extLst>
          </p:cNvPr>
          <p:cNvSpPr txBox="1"/>
          <p:nvPr/>
        </p:nvSpPr>
        <p:spPr>
          <a:xfrm>
            <a:off x="654733" y="1958405"/>
            <a:ext cx="11187334" cy="294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4500"/>
              </a:lnSpc>
            </a:pP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Sjálfboðaliðar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góðu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ráð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gefið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nemendum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T.d.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hefði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þig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langað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segja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sjálfan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þig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þeirra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aldri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algn="l" rtl="0" fontAlgn="base">
              <a:lnSpc>
                <a:spcPts val="45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algn="l" rtl="0" fontAlgn="base">
              <a:lnSpc>
                <a:spcPts val="4500"/>
              </a:lnSpc>
            </a:pP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Nemendur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hafið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lært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dag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ætlið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taka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ykkur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veganesti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þennan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tíma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endParaRPr lang="en-US" sz="28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E3EBD-7DDC-E6F9-299E-0F454131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A4DCFDA-3D7B-5439-3D41-C7D3E778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DD995-459D-D452-7524-74AD67A8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6118C30-4D97-2BAD-9B3B-5DDD21EC4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152400"/>
            <a:ext cx="11476209" cy="898054"/>
          </a:xfrm>
        </p:spPr>
        <p:txBody>
          <a:bodyPr>
            <a:no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Eftirfylgni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06333-42A7-C98A-464F-1EE66D13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838200" y="1645060"/>
            <a:ext cx="10515600" cy="42165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is-I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Skoðið myndbönd á iCould.com sem tengjast störfum sjálfboðaliðanna.</a:t>
            </a:r>
            <a:endParaRPr lang="en-US" sz="2400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Vinnið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pörum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ræðið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3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atriði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lærðuð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af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sjálboðaliðunum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Ræðið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hópum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mismunandi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leiðir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hægt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er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fara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hverjar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af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þessu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leiðum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heilla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ykkur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mest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af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hverju</a:t>
            </a:r>
            <a:r>
              <a:rPr lang="en-GB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Skrifið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stutt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blogg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um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áhrifin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hafði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ykkur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hitta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sjálfboðaliðana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læra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um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störf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þeirra</a:t>
            </a:r>
            <a:r>
              <a:rPr lang="en-US" sz="24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07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D836C-C5CE-66C1-22E2-07CAC8A9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1CAB144-DE87-CF40-4BF8-EC6B20D2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612A03-8E02-8296-CEE6-4AA92D6F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9C46684-5BD4-C085-2FA3-FE1378FDD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363993"/>
            <a:ext cx="4742831" cy="705983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Kærar þakkir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0777-701A-D585-6152-28A82D31C008}"/>
              </a:ext>
            </a:extLst>
          </p:cNvPr>
          <p:cNvSpPr txBox="1"/>
          <p:nvPr/>
        </p:nvSpPr>
        <p:spPr>
          <a:xfrm>
            <a:off x="1014413" y="1634444"/>
            <a:ext cx="4742832" cy="4657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4500"/>
              </a:lnSpc>
            </a:pP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Sjálfboðaliðar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gefið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krökkunum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ráð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framtíðina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Krakkar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takk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hlusta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spyrja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góðra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spurninga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Segið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okkur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nú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hafið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lært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í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dag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!</a:t>
            </a:r>
            <a:endParaRPr lang="en-US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CC67A-EE70-ACBE-513B-1EC409F3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44" y="0"/>
            <a:ext cx="479145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AEEED-0D49-DB13-1629-020695E2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981" y="5909168"/>
            <a:ext cx="1513748" cy="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6EC92-C812-8A5B-B7BE-D5CB43F9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C2ADA3D-ED62-F043-899E-F045F33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AA193D-A9B9-C1FB-6702-F24BC549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5FA6735-1B66-9C2C-9A98-347ED03BF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438128"/>
            <a:ext cx="4684248" cy="777193"/>
          </a:xfrm>
        </p:spPr>
        <p:txBody>
          <a:bodyPr>
            <a:normAutofit fontScale="90000"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Ísbrjótur - spurningar</a:t>
            </a:r>
          </a:p>
        </p:txBody>
      </p:sp>
      <p:pic>
        <p:nvPicPr>
          <p:cNvPr id="15" name="Picture 14" descr="A blue and black sign&#10;&#10;Description automatically generated">
            <a:extLst>
              <a:ext uri="{FF2B5EF4-FFF2-40B4-BE49-F238E27FC236}">
                <a16:creationId xmlns:a16="http://schemas.microsoft.com/office/drawing/2014/main" id="{CDF0000E-6391-9CB9-C2C6-4E460CE4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3" y="5866652"/>
            <a:ext cx="1603086" cy="838948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5762818E-95BA-4823-8F29-8D7E8499075E}"/>
              </a:ext>
            </a:extLst>
          </p:cNvPr>
          <p:cNvSpPr txBox="1"/>
          <p:nvPr/>
        </p:nvSpPr>
        <p:spPr>
          <a:xfrm>
            <a:off x="912284" y="1869691"/>
            <a:ext cx="1067223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nefnt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nokkur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störf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tengjast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ákveðinni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færni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þarf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ákveðnu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haldið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séu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mörg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störf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innan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þessarar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starfsgreinar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hæfni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/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menntun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þarf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hafa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geta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unnið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nefnt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5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störf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nota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reglulega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stærðfræði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tungumál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náttúrufræði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….)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nefnt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1-2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atriði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ykkur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langar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vita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meira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um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færni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/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hæfileika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búið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yfir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núna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gæti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nýst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þessari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Teljið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sé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kynjahalli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(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þessari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starfsgrein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),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finnst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ykkur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eigi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vera? </a:t>
            </a:r>
            <a:endParaRPr lang="is-IS" sz="2000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D909-5B7A-FCB6-3E13-82F37BD60ADC}"/>
              </a:ext>
            </a:extLst>
          </p:cNvPr>
          <p:cNvSpPr txBox="1"/>
          <p:nvPr/>
        </p:nvSpPr>
        <p:spPr>
          <a:xfrm>
            <a:off x="323850" y="1142396"/>
            <a:ext cx="6981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Veldu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1-2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atriði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til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að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byrja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með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170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84B79-18DF-C491-F853-D7478B3E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FF311DE-29AA-6E01-2317-3937DF92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CB7DE4-436A-ABF0-474A-FA79F3EC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7AC1339-2E72-9490-F70D-49021F6C1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438128"/>
            <a:ext cx="3601036" cy="777193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Ísbrjótur - leikir</a:t>
            </a:r>
          </a:p>
        </p:txBody>
      </p:sp>
      <p:pic>
        <p:nvPicPr>
          <p:cNvPr id="15" name="Picture 14" descr="A blue and black sign&#10;&#10;Description automatically generated">
            <a:extLst>
              <a:ext uri="{FF2B5EF4-FFF2-40B4-BE49-F238E27FC236}">
                <a16:creationId xmlns:a16="http://schemas.microsoft.com/office/drawing/2014/main" id="{25531BD1-4924-F167-4A69-8EA0D96C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3" y="5866652"/>
            <a:ext cx="1603086" cy="838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0A53E-AA7F-A2B7-8C30-B0669896F694}"/>
              </a:ext>
            </a:extLst>
          </p:cNvPr>
          <p:cNvSpPr txBox="1"/>
          <p:nvPr/>
        </p:nvSpPr>
        <p:spPr>
          <a:xfrm>
            <a:off x="323850" y="1142396"/>
            <a:ext cx="6981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Veldu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1-2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atriði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til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að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byrja</a:t>
            </a:r>
            <a:r>
              <a:rPr lang="en-GB" sz="20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með</a:t>
            </a:r>
            <a:endParaRPr lang="is-I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762818E-95BA-4823-8F29-8D7E8499075E}"/>
              </a:ext>
            </a:extLst>
          </p:cNvPr>
          <p:cNvSpPr txBox="1"/>
          <p:nvPr/>
        </p:nvSpPr>
        <p:spPr>
          <a:xfrm>
            <a:off x="896786" y="2205316"/>
            <a:ext cx="9920125" cy="3285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Myndagáta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–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nemendur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reyna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giska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störfin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því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skoða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myndir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af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fólki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í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störfunum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Sjálfboðaliðar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sýna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búnað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/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hluti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sem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tengjast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starfi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þeirra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slíkt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)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og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nemendur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ræða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hvernig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búnaðurinn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er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notaður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í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vinnunni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Starfatenging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–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nemendur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tengja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starfstitla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starfslýsingar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Vörumerkjaleikur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–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nemendur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para saman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vel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þekkt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vörumerki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(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lógó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)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starfsemi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 og </a:t>
            </a:r>
            <a:r>
              <a:rPr lang="en-GB" sz="2000" dirty="0" err="1">
                <a:solidFill>
                  <a:srgbClr val="164E5B"/>
                </a:solidFill>
                <a:latin typeface="Kalinga"/>
                <a:cs typeface="Kalinga"/>
              </a:rPr>
              <a:t>fyrirtæki</a:t>
            </a:r>
            <a:r>
              <a:rPr lang="en-GB" sz="2000" dirty="0">
                <a:solidFill>
                  <a:srgbClr val="164E5B"/>
                </a:solidFill>
                <a:latin typeface="Kalinga"/>
                <a:cs typeface="Kaling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866B2-05CC-D018-EADE-AD052D81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150BA83-B728-EE7F-E3D6-2C4E4341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11B0F5-723D-646A-D779-B2105C14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EA77789-B76F-A2F6-BC31-C1650EFED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24444"/>
            <a:ext cx="6343650" cy="776614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Starfskynningar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412265" y="4936500"/>
            <a:ext cx="2849451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Hlustaðu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sjálfboðaliðana</a:t>
            </a: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22" name="Picture 21" descr="A black and white image of an ear&#10;&#10;Description automatically generated">
            <a:extLst>
              <a:ext uri="{FF2B5EF4-FFF2-40B4-BE49-F238E27FC236}">
                <a16:creationId xmlns:a16="http://schemas.microsoft.com/office/drawing/2014/main" id="{9677E14A-56A2-DDB9-A426-472BE19E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7" y="1716335"/>
            <a:ext cx="2007276" cy="2866497"/>
          </a:xfrm>
          <a:prstGeom prst="rect">
            <a:avLst/>
          </a:prstGeom>
        </p:spPr>
      </p:pic>
      <p:pic>
        <p:nvPicPr>
          <p:cNvPr id="26" name="Picture 25" descr="A question mark drawn on a black background&#10;&#10;Description automatically generated">
            <a:extLst>
              <a:ext uri="{FF2B5EF4-FFF2-40B4-BE49-F238E27FC236}">
                <a16:creationId xmlns:a16="http://schemas.microsoft.com/office/drawing/2014/main" id="{677F45B2-D920-D3E5-7785-6D8EEC280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2" y="1716335"/>
            <a:ext cx="2052073" cy="29304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C1A241-69EB-E95A-4B14-A0D7717FAE7C}"/>
              </a:ext>
            </a:extLst>
          </p:cNvPr>
          <p:cNvSpPr txBox="1"/>
          <p:nvPr/>
        </p:nvSpPr>
        <p:spPr>
          <a:xfrm>
            <a:off x="4458162" y="5105777"/>
            <a:ext cx="3275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Spurðu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spurninga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</a:rPr>
              <a:t>​</a:t>
            </a:r>
            <a:endParaRPr lang="is-I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8DAC79-206D-D864-C790-8AA12F13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671" y="5844232"/>
            <a:ext cx="1637169" cy="86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B7FAA-9264-E54B-A7FE-77E7CE707FAE}"/>
              </a:ext>
            </a:extLst>
          </p:cNvPr>
          <p:cNvSpPr txBox="1"/>
          <p:nvPr/>
        </p:nvSpPr>
        <p:spPr>
          <a:xfrm>
            <a:off x="8493258" y="4963375"/>
            <a:ext cx="328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Íhugaðu það sem </a:t>
            </a:r>
          </a:p>
          <a:p>
            <a:pPr algn="ctr"/>
            <a:r>
              <a:rPr lang="is-IS" sz="2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 hefur lært</a:t>
            </a:r>
          </a:p>
        </p:txBody>
      </p:sp>
      <p:pic>
        <p:nvPicPr>
          <p:cNvPr id="11" name="Graphic 10" descr="Thought bubble outline">
            <a:extLst>
              <a:ext uri="{FF2B5EF4-FFF2-40B4-BE49-F238E27FC236}">
                <a16:creationId xmlns:a16="http://schemas.microsoft.com/office/drawing/2014/main" id="{5E73E876-E90B-DFC3-5338-AABF2227E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9525" y="1484598"/>
            <a:ext cx="3393942" cy="33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E2B0B-675A-7A65-3610-62FEEECC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AE4563B-79A6-C6AA-75BC-CBF0B7C2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126414-E5B2-9A92-A9E3-F14BD45E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F01B811-8D5C-3AF7-1D55-A36EEC60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353970"/>
            <a:ext cx="5734050" cy="694049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 1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298450" y="2149473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Nafn</a:t>
            </a:r>
            <a:r>
              <a:rPr lang="en-GB" sz="4800" dirty="0">
                <a:solidFill>
                  <a:srgbClr val="164E5B"/>
                </a:solidFill>
              </a:rPr>
              <a:t> </a:t>
            </a:r>
            <a:r>
              <a:rPr lang="en-GB" sz="4800" dirty="0" err="1">
                <a:solidFill>
                  <a:srgbClr val="164E5B"/>
                </a:solidFill>
              </a:rPr>
              <a:t>sjálfboðaliða</a:t>
            </a:r>
            <a:r>
              <a:rPr lang="en-GB" sz="4800" dirty="0">
                <a:solidFill>
                  <a:srgbClr val="164E5B"/>
                </a:solidFill>
              </a:rPr>
              <a:t> 1] er... </a:t>
            </a:r>
            <a:br>
              <a:rPr lang="en-GB" sz="4800" dirty="0">
                <a:solidFill>
                  <a:srgbClr val="164E5B"/>
                </a:solidFill>
              </a:rPr>
            </a:b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starfstitill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fyrirtæki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C8830-B710-E6A5-62EA-81658C47808E}"/>
              </a:ext>
            </a:extLst>
          </p:cNvPr>
          <p:cNvSpPr txBox="1"/>
          <p:nvPr/>
        </p:nvSpPr>
        <p:spPr>
          <a:xfrm>
            <a:off x="2257425" y="5739050"/>
            <a:ext cx="725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44AF7-967E-1BD2-A66B-F0F1D8C0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7923F-76E7-DD83-2CE0-C516546ED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35359F2-E704-A32B-CF23-24EE3481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D24AF3-669C-99C0-70CD-3E8218AE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D54DD1D-8341-BEAF-3C5F-367C5597D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422456"/>
            <a:ext cx="4095750" cy="758138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700E6-5BDC-74CF-AD6A-7F6A044AB2B4}"/>
              </a:ext>
            </a:extLst>
          </p:cNvPr>
          <p:cNvSpPr txBox="1"/>
          <p:nvPr/>
        </p:nvSpPr>
        <p:spPr>
          <a:xfrm>
            <a:off x="1428750" y="1588985"/>
            <a:ext cx="100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 eru nokkur dæmi en endilega komið með ykkar eigin spurningar!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C4909-72A9-AECE-54E5-DC3FE145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066" y="5872246"/>
            <a:ext cx="1600709" cy="842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8382A9-D536-EBD6-6C6B-20B2768D5A23}"/>
              </a:ext>
            </a:extLst>
          </p:cNvPr>
          <p:cNvSpPr txBox="1"/>
          <p:nvPr/>
        </p:nvSpPr>
        <p:spPr>
          <a:xfrm>
            <a:off x="254435" y="2549507"/>
            <a:ext cx="6098344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Af hverju valdir þú þetta starf?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námsgreinar gagnast þér í vinnunni?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Er mikilvægt að leggja hart að sér í skóla? Ef svo er, af hverju?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reynsla hefur </a:t>
            </a:r>
            <a:r>
              <a:rPr lang="is-IS" sz="200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hjálpað þér</a:t>
            </a:r>
            <a:r>
              <a:rPr lang="is-IS" sz="2000" b="0" i="0" u="none" strike="noStrike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 að taka ákvarðanir fyrir framtíðina?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menntun þarf ég að hafa?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færni/hæfileika þarf fyrir þetta starf? </a:t>
            </a:r>
            <a:endParaRPr lang="en-US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51D06-74A9-4731-8AAB-2C4A3E9A4C11}"/>
              </a:ext>
            </a:extLst>
          </p:cNvPr>
          <p:cNvSpPr txBox="1"/>
          <p:nvPr/>
        </p:nvSpPr>
        <p:spPr>
          <a:xfrm>
            <a:off x="6281550" y="2549507"/>
            <a:ext cx="5753410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er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besta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vinnuna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þína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gæti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ég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gert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núna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undirbúa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mig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geta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unnið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þetta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framtíðinni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alltaf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verið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þessu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eða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eitthvað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allt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annað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lærðir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skóla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nýtist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þér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starfinu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endParaRPr lang="en-US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D38C8-BF5D-C26E-CC0C-3FC0F795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0D476C0-BD1F-7403-FF37-8E823BC0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B6019-3485-34A9-C144-D2F98E4B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9A65D18-BA14-FFFB-0547-FE0AC66E5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353970"/>
            <a:ext cx="5734050" cy="694049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 2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DF199D-D1D5-DB0B-2433-54B61045939C}"/>
              </a:ext>
            </a:extLst>
          </p:cNvPr>
          <p:cNvSpPr txBox="1">
            <a:spLocks noGrp="1"/>
          </p:cNvSpPr>
          <p:nvPr/>
        </p:nvSpPr>
        <p:spPr>
          <a:xfrm>
            <a:off x="298450" y="2149473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Nafn</a:t>
            </a:r>
            <a:r>
              <a:rPr lang="en-GB" sz="4800" dirty="0">
                <a:solidFill>
                  <a:srgbClr val="164E5B"/>
                </a:solidFill>
              </a:rPr>
              <a:t> </a:t>
            </a:r>
            <a:r>
              <a:rPr lang="en-GB" sz="4800" dirty="0" err="1">
                <a:solidFill>
                  <a:srgbClr val="164E5B"/>
                </a:solidFill>
              </a:rPr>
              <a:t>sjálfboðaliða</a:t>
            </a:r>
            <a:r>
              <a:rPr lang="en-GB" sz="4800" dirty="0">
                <a:solidFill>
                  <a:srgbClr val="164E5B"/>
                </a:solidFill>
              </a:rPr>
              <a:t> 2] er... </a:t>
            </a:r>
            <a:br>
              <a:rPr lang="en-GB" sz="4800" dirty="0">
                <a:solidFill>
                  <a:srgbClr val="164E5B"/>
                </a:solidFill>
              </a:rPr>
            </a:b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starfstitill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fyrirtæki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5DC42-C7B6-381C-5ABC-1C920A2966AB}"/>
              </a:ext>
            </a:extLst>
          </p:cNvPr>
          <p:cNvSpPr txBox="1"/>
          <p:nvPr/>
        </p:nvSpPr>
        <p:spPr>
          <a:xfrm>
            <a:off x="2257425" y="5739050"/>
            <a:ext cx="725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2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AB265-75BC-D342-4266-9C39C95F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8DBB3-F696-B80B-54B5-280B20FBE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40941AB-5CB3-6376-E733-E9CD5E4E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ECAC615-B754-B717-93EC-D6C5C441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9D704D2-6C92-24B2-324F-C19EC2F9B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422456"/>
            <a:ext cx="4095750" cy="758138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543BF-8F5B-DD56-43EA-228A69470707}"/>
              </a:ext>
            </a:extLst>
          </p:cNvPr>
          <p:cNvSpPr txBox="1"/>
          <p:nvPr/>
        </p:nvSpPr>
        <p:spPr>
          <a:xfrm>
            <a:off x="1428750" y="1588985"/>
            <a:ext cx="100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 eru nokkur dæmi en endilega komið með ykkar eigin spurningar!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3CDB6-6E58-1913-8DC8-EDF2FA77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066" y="5872246"/>
            <a:ext cx="1600709" cy="842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18960-7AD1-C022-CF94-EFC2858AEC1D}"/>
              </a:ext>
            </a:extLst>
          </p:cNvPr>
          <p:cNvSpPr txBox="1"/>
          <p:nvPr/>
        </p:nvSpPr>
        <p:spPr>
          <a:xfrm>
            <a:off x="254435" y="2549507"/>
            <a:ext cx="6098344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Af hverju valdir þú þetta starf?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námsgreinar gagnast þér í vinnunni?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Er mikilvægt að leggja hart að sér í skóla? Ef svo er, af hverju?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reynsla hefur aðstoðað þig við að taka ákvarðanir fyrir framtíðina?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menntun þarf ég að hafa?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Hvaða færni/hæfileika þarf fyrir þetta starf? </a:t>
            </a:r>
            <a:endParaRPr lang="en-US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877A-3CCF-AF8A-1DA2-ABDD8A574113}"/>
              </a:ext>
            </a:extLst>
          </p:cNvPr>
          <p:cNvSpPr txBox="1"/>
          <p:nvPr/>
        </p:nvSpPr>
        <p:spPr>
          <a:xfrm>
            <a:off x="6281550" y="2549507"/>
            <a:ext cx="5753410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er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besta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vinnuna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þína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gæti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ég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gert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núna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undirbúa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mig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til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geta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unnið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þetta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framtíðinni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alltaf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verið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þessu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starfi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eða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eitthvað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allt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annað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lærðir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skóla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nýtist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þér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GB" sz="20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starfinu</a:t>
            </a:r>
            <a:r>
              <a:rPr lang="en-GB" sz="20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endParaRPr lang="en-US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AB0CF-D198-C6AC-CF04-30AB8784A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353E28C-83AA-5C9A-9BAD-A6F450A0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571138-B667-6439-EAC2-2F671C73D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875B8C6-DE79-B55A-5394-0FCA9121B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152400"/>
            <a:ext cx="11476209" cy="898054"/>
          </a:xfrm>
        </p:spPr>
        <p:txBody>
          <a:bodyPr>
            <a:no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 X (bættu við eins mörgum og þú vilt)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B5190FE-4F8E-A06F-B1B1-C57B3EAF4954}"/>
              </a:ext>
            </a:extLst>
          </p:cNvPr>
          <p:cNvSpPr txBox="1">
            <a:spLocks noGrp="1"/>
          </p:cNvSpPr>
          <p:nvPr/>
        </p:nvSpPr>
        <p:spPr>
          <a:xfrm>
            <a:off x="298450" y="2149473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Nafn</a:t>
            </a:r>
            <a:r>
              <a:rPr lang="en-GB" sz="4800" dirty="0">
                <a:solidFill>
                  <a:srgbClr val="164E5B"/>
                </a:solidFill>
              </a:rPr>
              <a:t> </a:t>
            </a:r>
            <a:r>
              <a:rPr lang="en-GB" sz="4800" dirty="0" err="1">
                <a:solidFill>
                  <a:srgbClr val="164E5B"/>
                </a:solidFill>
              </a:rPr>
              <a:t>sjálfboðaliða</a:t>
            </a:r>
            <a:r>
              <a:rPr lang="en-GB" sz="4800" dirty="0">
                <a:solidFill>
                  <a:srgbClr val="164E5B"/>
                </a:solidFill>
              </a:rPr>
              <a:t> X] er... </a:t>
            </a:r>
            <a:br>
              <a:rPr lang="en-GB" sz="4800" dirty="0">
                <a:solidFill>
                  <a:srgbClr val="164E5B"/>
                </a:solidFill>
              </a:rPr>
            </a:b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starfstitill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fyrirtæki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63494-E5B7-2B44-706F-2BAF751705A2}"/>
              </a:ext>
            </a:extLst>
          </p:cNvPr>
          <p:cNvSpPr txBox="1"/>
          <p:nvPr/>
        </p:nvSpPr>
        <p:spPr>
          <a:xfrm>
            <a:off x="2257425" y="5739050"/>
            <a:ext cx="725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X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FCC75-4275-0957-7013-FD590CA4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417F64E66BB48BC77CEE156A05891" ma:contentTypeVersion="13" ma:contentTypeDescription="Create a new document." ma:contentTypeScope="" ma:versionID="9f4e077ec9f6bc8719c322b006625203">
  <xsd:schema xmlns:xsd="http://www.w3.org/2001/XMLSchema" xmlns:xs="http://www.w3.org/2001/XMLSchema" xmlns:p="http://schemas.microsoft.com/office/2006/metadata/properties" xmlns:ns2="336247f2-8474-4c02-a78a-17099fbd37aa" xmlns:ns3="5a78d061-4729-41c1-9202-7029c4e793fb" targetNamespace="http://schemas.microsoft.com/office/2006/metadata/properties" ma:root="true" ma:fieldsID="98cd5bb10cc6a209bc39295e4415fe73" ns2:_="" ns3:_="">
    <xsd:import namespace="336247f2-8474-4c02-a78a-17099fbd37aa"/>
    <xsd:import namespace="5a78d061-4729-41c1-9202-7029c4e79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47f2-8474-4c02-a78a-17099fbd3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8d061-4729-41c1-9202-7029c4e793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6200648-6ca2-4738-ab43-afa49d4ffa38}" ma:internalName="TaxCatchAll" ma:showField="CatchAllData" ma:web="5a78d061-4729-41c1-9202-7029c4e79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247f2-8474-4c02-a78a-17099fbd37aa">
      <Terms xmlns="http://schemas.microsoft.com/office/infopath/2007/PartnerControls"/>
    </lcf76f155ced4ddcb4097134ff3c332f>
    <TaxCatchAll xmlns="5a78d061-4729-41c1-9202-7029c4e793fb" xsi:nil="true"/>
  </documentManagement>
</p:properties>
</file>

<file path=customXml/itemProps1.xml><?xml version="1.0" encoding="utf-8"?>
<ds:datastoreItem xmlns:ds="http://schemas.openxmlformats.org/officeDocument/2006/customXml" ds:itemID="{A0A3307F-E9B8-41EC-B57E-B3A44F39C2E4}"/>
</file>

<file path=customXml/itemProps2.xml><?xml version="1.0" encoding="utf-8"?>
<ds:datastoreItem xmlns:ds="http://schemas.openxmlformats.org/officeDocument/2006/customXml" ds:itemID="{D17261AB-D2E3-4FB6-AC48-E06DB12CAF80}"/>
</file>

<file path=customXml/itemProps3.xml><?xml version="1.0" encoding="utf-8"?>
<ds:datastoreItem xmlns:ds="http://schemas.openxmlformats.org/officeDocument/2006/customXml" ds:itemID="{67FDF48E-F52D-4C65-9420-3E8F892CB07C}"/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739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Kalinga</vt:lpstr>
      <vt:lpstr>Office Theme</vt:lpstr>
      <vt:lpstr>Starfskynningar</vt:lpstr>
      <vt:lpstr>Ísbrjótur - spurningar</vt:lpstr>
      <vt:lpstr>Ísbrjótur - leikir</vt:lpstr>
      <vt:lpstr>Starfskynningar</vt:lpstr>
      <vt:lpstr>Sjálfboðaliði 1</vt:lpstr>
      <vt:lpstr>Spurningar</vt:lpstr>
      <vt:lpstr>Sjálfboðaliði 2</vt:lpstr>
      <vt:lpstr>Spurningar</vt:lpstr>
      <vt:lpstr>Sjálfboðaliði X (bættu við eins mörgum og þú vilt)</vt:lpstr>
      <vt:lpstr>Ígrundun</vt:lpstr>
      <vt:lpstr>Eftirfylgni</vt:lpstr>
      <vt:lpstr>Kærar þakkir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Karólína Ósk Þórsdóttir - HI</dc:creator>
  <cp:lastModifiedBy>Karólína Ósk Þórsdóttir - HI</cp:lastModifiedBy>
  <cp:revision>1</cp:revision>
  <dcterms:created xsi:type="dcterms:W3CDTF">2024-11-07T16:53:01Z</dcterms:created>
  <dcterms:modified xsi:type="dcterms:W3CDTF">2025-04-30T15:24:32Z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0x010100292417F64E66BB48BC77CEE156A05891</vt:lpwstr>
  </property>
</Properties>
</file>