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5" r:id="rId12"/>
    <p:sldId id="266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E5B"/>
    <a:srgbClr val="4B252E"/>
    <a:srgbClr val="D777E9"/>
    <a:srgbClr val="E4FF93"/>
    <a:srgbClr val="4040FF"/>
    <a:srgbClr val="FF5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8222B-D3C8-4AE3-A929-0227B63E6E73}" v="3" dt="2024-11-28T14:26:38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ólína Ósk Þórsdóttir - HI" userId="f48b97ce-ac08-43ba-962e-d23773aa82a2" providerId="ADAL" clId="{4FF8222B-D3C8-4AE3-A929-0227B63E6E73}"/>
    <pc:docChg chg="custSel modSld">
      <pc:chgData name="Karólína Ósk Þórsdóttir - HI" userId="f48b97ce-ac08-43ba-962e-d23773aa82a2" providerId="ADAL" clId="{4FF8222B-D3C8-4AE3-A929-0227B63E6E73}" dt="2024-11-28T14:28:36.233" v="42" actId="1076"/>
      <pc:docMkLst>
        <pc:docMk/>
      </pc:docMkLst>
      <pc:sldChg chg="addSp delSp modSp mod">
        <pc:chgData name="Karólína Ósk Þórsdóttir - HI" userId="f48b97ce-ac08-43ba-962e-d23773aa82a2" providerId="ADAL" clId="{4FF8222B-D3C8-4AE3-A929-0227B63E6E73}" dt="2024-11-28T13:58:58.406" v="27" actId="1076"/>
        <pc:sldMkLst>
          <pc:docMk/>
          <pc:sldMk cId="1557672533" sldId="256"/>
        </pc:sldMkLst>
        <pc:spChg chg="mod">
          <ac:chgData name="Karólína Ósk Þórsdóttir - HI" userId="f48b97ce-ac08-43ba-962e-d23773aa82a2" providerId="ADAL" clId="{4FF8222B-D3C8-4AE3-A929-0227B63E6E73}" dt="2024-11-18T12:46:51.991" v="22" actId="1076"/>
          <ac:spMkLst>
            <pc:docMk/>
            <pc:sldMk cId="1557672533" sldId="256"/>
            <ac:spMk id="2" creationId="{3BA0045F-BAE9-DE90-0CC8-750617147112}"/>
          </ac:spMkLst>
        </pc:spChg>
        <pc:spChg chg="del">
          <ac:chgData name="Karólína Ósk Þórsdóttir - HI" userId="f48b97ce-ac08-43ba-962e-d23773aa82a2" providerId="ADAL" clId="{4FF8222B-D3C8-4AE3-A929-0227B63E6E73}" dt="2024-11-18T12:36:19.081" v="14" actId="478"/>
          <ac:spMkLst>
            <pc:docMk/>
            <pc:sldMk cId="1557672533" sldId="256"/>
            <ac:spMk id="3" creationId="{289FB758-D949-2544-448D-5E743A832367}"/>
          </ac:spMkLst>
        </pc:spChg>
        <pc:spChg chg="add del mod">
          <ac:chgData name="Karólína Ósk Þórsdóttir - HI" userId="f48b97ce-ac08-43ba-962e-d23773aa82a2" providerId="ADAL" clId="{4FF8222B-D3C8-4AE3-A929-0227B63E6E73}" dt="2024-11-18T12:36:22.878" v="15" actId="478"/>
          <ac:spMkLst>
            <pc:docMk/>
            <pc:sldMk cId="1557672533" sldId="256"/>
            <ac:spMk id="6" creationId="{6CC586E0-8909-1FB5-34B8-BD4AC7E84AE2}"/>
          </ac:spMkLst>
        </pc:spChg>
        <pc:picChg chg="add mod">
          <ac:chgData name="Karólína Ósk Þórsdóttir - HI" userId="f48b97ce-ac08-43ba-962e-d23773aa82a2" providerId="ADAL" clId="{4FF8222B-D3C8-4AE3-A929-0227B63E6E73}" dt="2024-11-28T13:58:58.406" v="27" actId="1076"/>
          <ac:picMkLst>
            <pc:docMk/>
            <pc:sldMk cId="1557672533" sldId="256"/>
            <ac:picMk id="3" creationId="{112A0341-4044-781F-F5B4-AA543DB40AE7}"/>
          </ac:picMkLst>
        </pc:picChg>
        <pc:picChg chg="del mod">
          <ac:chgData name="Karólína Ósk Þórsdóttir - HI" userId="f48b97ce-ac08-43ba-962e-d23773aa82a2" providerId="ADAL" clId="{4FF8222B-D3C8-4AE3-A929-0227B63E6E73}" dt="2024-11-28T13:58:22.615" v="23" actId="478"/>
          <ac:picMkLst>
            <pc:docMk/>
            <pc:sldMk cId="1557672533" sldId="256"/>
            <ac:picMk id="5" creationId="{1ACEDCE0-C873-925C-D6F1-A4EE9BBDDBEB}"/>
          </ac:picMkLst>
        </pc:picChg>
      </pc:sldChg>
      <pc:sldChg chg="addSp delSp modSp mod">
        <pc:chgData name="Karólína Ósk Þórsdóttir - HI" userId="f48b97ce-ac08-43ba-962e-d23773aa82a2" providerId="ADAL" clId="{4FF8222B-D3C8-4AE3-A929-0227B63E6E73}" dt="2024-11-28T14:28:36.233" v="42" actId="1076"/>
        <pc:sldMkLst>
          <pc:docMk/>
          <pc:sldMk cId="2981513564" sldId="260"/>
        </pc:sldMkLst>
        <pc:picChg chg="add mod">
          <ac:chgData name="Karólína Ósk Þórsdóttir - HI" userId="f48b97ce-ac08-43ba-962e-d23773aa82a2" providerId="ADAL" clId="{4FF8222B-D3C8-4AE3-A929-0227B63E6E73}" dt="2024-11-28T14:28:36.233" v="42" actId="1076"/>
          <ac:picMkLst>
            <pc:docMk/>
            <pc:sldMk cId="2981513564" sldId="260"/>
            <ac:picMk id="3" creationId="{EB2B2114-B261-55B4-8CA0-ADB531E7AFEC}"/>
          </ac:picMkLst>
        </pc:picChg>
        <pc:picChg chg="add del mod">
          <ac:chgData name="Karólína Ósk Þórsdóttir - HI" userId="f48b97ce-ac08-43ba-962e-d23773aa82a2" providerId="ADAL" clId="{4FF8222B-D3C8-4AE3-A929-0227B63E6E73}" dt="2024-11-28T14:28:03.511" v="37" actId="478"/>
          <ac:picMkLst>
            <pc:docMk/>
            <pc:sldMk cId="2981513564" sldId="260"/>
            <ac:picMk id="6" creationId="{46DECEEF-A53D-6126-6D83-63DF6B48CB9B}"/>
          </ac:picMkLst>
        </pc:picChg>
        <pc:picChg chg="mod">
          <ac:chgData name="Karólína Ósk Þórsdóttir - HI" userId="f48b97ce-ac08-43ba-962e-d23773aa82a2" providerId="ADAL" clId="{4FF8222B-D3C8-4AE3-A929-0227B63E6E73}" dt="2024-11-28T14:28:05.905" v="38" actId="1076"/>
          <ac:picMkLst>
            <pc:docMk/>
            <pc:sldMk cId="2981513564" sldId="260"/>
            <ac:picMk id="12" creationId="{EE452A2C-0744-F8F5-DEBB-E834601B1BF5}"/>
          </ac:picMkLst>
        </pc:picChg>
        <pc:picChg chg="del">
          <ac:chgData name="Karólína Ósk Þórsdóttir - HI" userId="f48b97ce-ac08-43ba-962e-d23773aa82a2" providerId="ADAL" clId="{4FF8222B-D3C8-4AE3-A929-0227B63E6E73}" dt="2024-11-28T14:26:19.965" v="31" actId="478"/>
          <ac:picMkLst>
            <pc:docMk/>
            <pc:sldMk cId="2981513564" sldId="260"/>
            <ac:picMk id="17" creationId="{798BE7D1-5FD4-7A29-A0BC-D347C74283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D4682-2FCD-823B-932E-323D2A2A2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0B75D-4E23-A6B5-40DB-D7DC8B173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C6726-E810-94D5-59BD-5A8F32A1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AD051-B852-6DD1-3397-F9C9E826F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B7055-FF69-3245-EAB4-2D2EEADF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3714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2F29-0C61-20C3-1FD9-C6E92CE3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79547-9379-FAF0-AC17-BFA736C52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8952B-E1E9-5C1C-90EB-DFB9F018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3DB6B-61D6-EFD9-B6B4-06568642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EC3A7-579E-A967-2168-E4E8B72A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081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9450A-C2D5-0057-AA72-6FF4B151D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02AEF-AB7A-88F2-5E56-96E7D376C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39239-0A12-8DCC-B49C-845E7C82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F988-241A-2F2B-C1D3-2E1D8679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00248-4FF9-106A-88B7-231A2670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9916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3F99-4C3E-EC20-DCCB-163BCCAE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4001-9EE4-90C7-7085-13826DBA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F1539-0E44-F655-6B37-5C9900868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5DDA6-5A3E-6C59-5B0B-8904DA69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0B889-CF67-285A-FAC5-B8C2391F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460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C5EE-441C-C7A4-498D-15C395A5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09C22-9B5C-7E0A-545C-BF0DEADA9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607EF-F789-1E71-8C92-50F4F294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7C04D-353B-519B-8222-47E2F7D5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7DD07-7420-548B-B14C-0D3DE418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0006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1BC6-1B84-00D2-4034-A3F4F660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0838-9A28-A1F5-38F0-295DC7F00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DDD5-52D6-288F-7ED7-51001BADB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76958-5838-912A-04F4-89430CF5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85FD2-E01B-E7F9-17A1-E56D00B74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22C01-5AA2-3E3F-A80D-B71ADBC7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577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B6801-201C-AB48-8C6B-402D19D8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9A302-F5F1-45BE-8B80-BED72E0F9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72684-A011-C6BB-6110-CA3B5EE5D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4AC8F-9EA4-AA04-2312-DEC32E4DE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D5C061-56F4-994E-32B4-0FA1CD0B4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2426A-FFBE-E84E-ADA7-9D12A2844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3B9125-ED11-B189-7812-0994DFA90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369130-0804-B510-1A42-BFEF5052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0916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3BBA-B73E-8D79-1CDA-47AECBFD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49501E-1C2B-4EB9-38A7-72CCE7DC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1A14C-CED9-7EA4-F9AC-DC206074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B7005-E7A6-6936-3D80-976965B3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3784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04BDF-B87F-9306-3084-9670E00B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048BF-0ED1-8661-C18F-A6F981F3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A786E-55A9-8409-F71A-CDBC0EB7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140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0A0C-81F4-0F3C-F45D-FE18FF80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223F4-BBD2-BADD-61A8-447606D32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86D38-B4EC-6347-6912-AE224BED3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7E839-E378-600B-FBF1-55559918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EE4E9-1BBB-7652-2881-1142117B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F9DE3-B3F4-1579-2C8B-762E6F94B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477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B243-18E1-5ADE-3C96-9CD9A27A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A9A7F-D763-8A38-3BA2-59AB7A1E7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B9AD0-06E1-F1D3-AFD9-2C4319454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08606A-0123-6680-8F3D-D8F938B2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D7FA6B-D997-88DE-8110-69186E22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B88FA-7258-B0D0-C72D-217F7C5B5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389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7DB8BB-5310-8FAF-B506-C8ED0E96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6838A-64F5-E3AA-9868-09EA6D2D4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0B7BA-E6A1-519E-CD1A-17F2E0A04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AC7FC2-D8EB-4587-B526-C942A5845487}" type="datetimeFigureOut">
              <a:rPr lang="is-IS" smtClean="0"/>
              <a:t>28.11.2024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AF25A-6FE1-1FE8-27F6-8082898D2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A57F9-B5C4-C89F-AE39-42DF533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7C5328-422B-437A-AC45-D9BF2DCD43C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094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0045F-BAE9-DE90-0CC8-750617147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14732"/>
            <a:ext cx="9144000" cy="2387600"/>
          </a:xfrm>
        </p:spPr>
        <p:txBody>
          <a:bodyPr/>
          <a:lstStyle/>
          <a:p>
            <a:r>
              <a:rPr lang="is-IS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Tími breytinga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A0341-4044-781F-F5B4-AA543DB4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141" y="5412024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7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48B95-0549-3859-BAD2-DC5FA90E7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8E6CA44E-47A1-3C4C-5B3D-9465C5FAA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250C308-55DC-6145-A430-0514BB1918CC}"/>
              </a:ext>
            </a:extLst>
          </p:cNvPr>
          <p:cNvSpPr txBox="1">
            <a:spLocks/>
          </p:cNvSpPr>
          <p:nvPr/>
        </p:nvSpPr>
        <p:spPr>
          <a:xfrm>
            <a:off x="286990" y="436563"/>
            <a:ext cx="3532536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alinga" panose="020B0502040204020203" pitchFamily="34" charset="0"/>
                <a:ea typeface="+mj-ea"/>
                <a:cs typeface="Kalinga" panose="020B0502040204020203" pitchFamily="34" charset="0"/>
              </a:defRPr>
            </a:lvl1pPr>
          </a:lstStyle>
          <a:p>
            <a:pPr algn="ctr"/>
            <a:r>
              <a:rPr lang="is-IS" sz="3600" b="1" dirty="0">
                <a:solidFill>
                  <a:srgbClr val="164E5B"/>
                </a:solidFill>
              </a:rPr>
              <a:t>Sjálfboðaliði 3</a:t>
            </a:r>
            <a:endParaRPr lang="is-IS" sz="2400" b="1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9107E4C3-CF8B-5EDD-D82E-FECE77461620}"/>
              </a:ext>
            </a:extLst>
          </p:cNvPr>
          <p:cNvSpPr txBox="1">
            <a:spLocks/>
          </p:cNvSpPr>
          <p:nvPr/>
        </p:nvSpPr>
        <p:spPr>
          <a:xfrm>
            <a:off x="381000" y="2136338"/>
            <a:ext cx="11176000" cy="2141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Nafn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3] er... </a:t>
            </a:r>
            <a:b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starfstitill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  <a:p>
            <a:pPr algn="ctr"/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fyrirtæki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0D2F9-E019-C208-5001-54B6BE425624}"/>
              </a:ext>
            </a:extLst>
          </p:cNvPr>
          <p:cNvSpPr txBox="1"/>
          <p:nvPr/>
        </p:nvSpPr>
        <p:spPr>
          <a:xfrm>
            <a:off x="2838196" y="5603084"/>
            <a:ext cx="6515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1 er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glærur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settu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6707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B51E4-3C54-9EF7-C47C-8E3EE06EF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F738DACD-1148-210D-13C2-295C8DBB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489E157-B53B-0EDB-D6A5-42164B059715}"/>
              </a:ext>
            </a:extLst>
          </p:cNvPr>
          <p:cNvSpPr txBox="1">
            <a:spLocks/>
          </p:cNvSpPr>
          <p:nvPr/>
        </p:nvSpPr>
        <p:spPr>
          <a:xfrm>
            <a:off x="314325" y="312738"/>
            <a:ext cx="2562225" cy="1049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alinga" panose="020B0502040204020203" pitchFamily="34" charset="0"/>
                <a:ea typeface="+mj-ea"/>
                <a:cs typeface="Kalinga" panose="020B0502040204020203" pitchFamily="34" charset="0"/>
              </a:defRPr>
            </a:lvl1pPr>
          </a:lstStyle>
          <a:p>
            <a:pPr algn="ctr"/>
            <a:r>
              <a:rPr lang="is-IS" sz="3600" b="1" dirty="0" err="1">
                <a:solidFill>
                  <a:srgbClr val="164E5B"/>
                </a:solidFill>
              </a:rPr>
              <a:t>Ígrundun</a:t>
            </a:r>
            <a:endParaRPr lang="is-IS" sz="3600" b="1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35743D9-CA36-1D12-4000-D8C3EE28BBF9}"/>
              </a:ext>
            </a:extLst>
          </p:cNvPr>
          <p:cNvSpPr txBox="1">
            <a:spLocks/>
          </p:cNvSpPr>
          <p:nvPr/>
        </p:nvSpPr>
        <p:spPr>
          <a:xfrm>
            <a:off x="1595437" y="1650563"/>
            <a:ext cx="6180138" cy="43858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Sjálboðaliðar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,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hvaða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góðu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ráð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getið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gefið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krökkunum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til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að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takast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á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við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breytingar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?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Hvað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hefði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þig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langað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að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segja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við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sjálfan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þig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á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þeirra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aldri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? </a:t>
            </a:r>
            <a:endParaRPr lang="en-US" sz="24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4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Nemendur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,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hvað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hafið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lært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dag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sem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ætlið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að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hafa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huga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næst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þegar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þið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takist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á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við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/>
                <a:cs typeface="Kalinga"/>
              </a:rPr>
              <a:t>breytingar</a:t>
            </a:r>
            <a:r>
              <a:rPr lang="en-US" sz="2400" spc="-167" dirty="0">
                <a:solidFill>
                  <a:srgbClr val="164E5B"/>
                </a:solidFill>
                <a:latin typeface="Kalinga"/>
                <a:cs typeface="Kalinga"/>
              </a:rPr>
              <a:t>?</a:t>
            </a:r>
            <a:endParaRPr lang="en-US" sz="24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11" name="Picture 10" descr="Hvítt ský sem táknar hugsun">
            <a:extLst>
              <a:ext uri="{FF2B5EF4-FFF2-40B4-BE49-F238E27FC236}">
                <a16:creationId xmlns:a16="http://schemas.microsoft.com/office/drawing/2014/main" id="{6733C98D-3911-18D6-B45F-8BC177230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16" y="1744444"/>
            <a:ext cx="2995118" cy="33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9551C-46C4-EB2A-60C1-D85632470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41927FC1-2F77-5F03-622B-BBF701A70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4CB30E8C-070E-3FA4-CE66-3B5E374D0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402093"/>
            <a:ext cx="3152776" cy="705983"/>
          </a:xfrm>
        </p:spPr>
        <p:txBody>
          <a:bodyPr>
            <a:normAutofit/>
          </a:bodyPr>
          <a:lstStyle/>
          <a:p>
            <a:pPr algn="l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Kærar þakkir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CE8235-128D-B753-5BBE-3A92B3D5CD77}"/>
              </a:ext>
            </a:extLst>
          </p:cNvPr>
          <p:cNvSpPr txBox="1"/>
          <p:nvPr/>
        </p:nvSpPr>
        <p:spPr>
          <a:xfrm>
            <a:off x="1352859" y="2246945"/>
            <a:ext cx="9486282" cy="236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ts val="4500"/>
              </a:lnSpc>
            </a:pP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Takk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kærlega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fyrir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heimsóknina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sjálfboðaliðar</a:t>
            </a:r>
            <a:r>
              <a:rPr lang="en-US" sz="2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!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algn="ctr" rtl="0" fontAlgn="base">
              <a:lnSpc>
                <a:spcPts val="4500"/>
              </a:lnSpc>
            </a:pPr>
            <a:r>
              <a:rPr lang="en-US" sz="2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algn="ctr" rtl="0" fontAlgn="base">
              <a:lnSpc>
                <a:spcPts val="4500"/>
              </a:lnSpc>
            </a:pPr>
            <a:r>
              <a:rPr lang="en-US" sz="2800" b="1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Krakkar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,</a:t>
            </a:r>
            <a:r>
              <a:rPr lang="en-US" sz="28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takk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fyrir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hlusta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og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spyrja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góðra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spurninga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​</a:t>
            </a:r>
          </a:p>
          <a:p>
            <a:pPr algn="ctr" rtl="0" fontAlgn="base">
              <a:lnSpc>
                <a:spcPts val="4500"/>
              </a:lnSpc>
            </a:pP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Segið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okkur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nú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hvað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þið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hafið</a:t>
            </a:r>
            <a:r>
              <a:rPr lang="en-US" sz="280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lært</a:t>
            </a:r>
            <a:r>
              <a:rPr lang="en-US" sz="2800" b="1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í </a:t>
            </a:r>
            <a:r>
              <a:rPr lang="en-US" sz="2800" b="0" i="0" u="none" strike="noStrike" dirty="0" err="1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dag</a:t>
            </a:r>
            <a:r>
              <a:rPr lang="en-US" sz="2800" b="0" i="0" u="none" strike="noStrike" dirty="0">
                <a:solidFill>
                  <a:srgbClr val="164E5B"/>
                </a:solidFill>
                <a:effectLst/>
                <a:latin typeface="Kalinga" panose="020B0502040204020203" pitchFamily="34" charset="0"/>
                <a:cs typeface="Kalinga" panose="020B0502040204020203" pitchFamily="34" charset="0"/>
              </a:rPr>
              <a:t>!</a:t>
            </a:r>
            <a:endParaRPr lang="en-US" sz="2000" b="0" i="0" dirty="0">
              <a:solidFill>
                <a:srgbClr val="000000"/>
              </a:solidFill>
              <a:effectLst/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49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8DAC11-8F54-BA48-9552-89E3A7B74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2A5D2D-B03A-E3A6-D215-BD2AE9C9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44" y="0"/>
            <a:ext cx="4791456" cy="6858000"/>
          </a:xfrm>
          <a:prstGeom prst="rect">
            <a:avLst/>
          </a:prstGeom>
        </p:spPr>
      </p:pic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553DF15C-3AC5-8982-112F-380E212B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43B3A-4FA4-D8CE-A7C6-790972E9909E}"/>
              </a:ext>
            </a:extLst>
          </p:cNvPr>
          <p:cNvSpPr txBox="1"/>
          <p:nvPr/>
        </p:nvSpPr>
        <p:spPr>
          <a:xfrm>
            <a:off x="592750" y="547408"/>
            <a:ext cx="2353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s-IS" sz="3600" b="1" i="0" u="none" strike="noStrike" kern="1200" cap="none" spc="0" normalizeH="0" baseline="0" noProof="0" dirty="0">
                <a:ln>
                  <a:noFill/>
                </a:ln>
                <a:solidFill>
                  <a:srgbClr val="164E5B"/>
                </a:solidFill>
                <a:effectLst/>
                <a:uLnTx/>
                <a:uFillTx/>
                <a:latin typeface="Kalinga" panose="020B0502040204020203" pitchFamily="34" charset="0"/>
                <a:ea typeface="+mn-ea"/>
                <a:cs typeface="Kalinga" panose="020B0502040204020203" pitchFamily="34" charset="0"/>
              </a:rPr>
              <a:t>Ísbrjótur</a:t>
            </a:r>
            <a:endParaRPr lang="is-I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6E0301-9983-C19A-66D4-96DF8AE891DC}"/>
              </a:ext>
            </a:extLst>
          </p:cNvPr>
          <p:cNvSpPr txBox="1"/>
          <p:nvPr/>
        </p:nvSpPr>
        <p:spPr>
          <a:xfrm>
            <a:off x="1474011" y="2736502"/>
            <a:ext cx="452038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800" dirty="0">
                <a:solidFill>
                  <a:srgbClr val="164E5B"/>
                </a:solidFill>
                <a:latin typeface="Kalinga"/>
                <a:cs typeface="Kalinga"/>
              </a:rPr>
              <a:t>Hvaða færni/eiginleikar eru mikilvægir til að takast á við breytingar?</a:t>
            </a:r>
          </a:p>
        </p:txBody>
      </p:sp>
    </p:spTree>
    <p:extLst>
      <p:ext uri="{BB962C8B-B14F-4D97-AF65-F5344CB8AC3E}">
        <p14:creationId xmlns:p14="http://schemas.microsoft.com/office/powerpoint/2010/main" val="260457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F38E2-11C4-93FD-E961-8787152CE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CC3594A2-D004-E267-C71E-C172801E9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CFF0F7-60DC-2CD8-3C39-771C6607136A}"/>
              </a:ext>
            </a:extLst>
          </p:cNvPr>
          <p:cNvSpPr txBox="1">
            <a:spLocks/>
          </p:cNvSpPr>
          <p:nvPr/>
        </p:nvSpPr>
        <p:spPr>
          <a:xfrm>
            <a:off x="1826014" y="1881059"/>
            <a:ext cx="4454771" cy="28349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s-IS" sz="3200" b="1" dirty="0">
                <a:solidFill>
                  <a:srgbClr val="164E5B"/>
                </a:solidFill>
                <a:latin typeface="Kalinga"/>
                <a:cs typeface="Kalinga"/>
              </a:rPr>
              <a:t>Veldu þrjá bestu eiginleika  þína eða færni og raðaðu þeim í röð eftir því hversu mikilvægir þér finnst þeir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2FE89EB-12AE-6E56-79B1-38BFF302881E}"/>
              </a:ext>
            </a:extLst>
          </p:cNvPr>
          <p:cNvSpPr txBox="1"/>
          <p:nvPr/>
        </p:nvSpPr>
        <p:spPr>
          <a:xfrm>
            <a:off x="7038454" y="3436096"/>
            <a:ext cx="324894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92A504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sjálfstraust</a:t>
            </a:r>
            <a:endParaRPr lang="en-GB" sz="3000" dirty="0">
              <a:solidFill>
                <a:srgbClr val="92A504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057AD83-B7C4-37B3-75D2-F043B9AFEFCB}"/>
              </a:ext>
            </a:extLst>
          </p:cNvPr>
          <p:cNvSpPr txBox="1"/>
          <p:nvPr/>
        </p:nvSpPr>
        <p:spPr>
          <a:xfrm>
            <a:off x="8491830" y="2908194"/>
            <a:ext cx="1795564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D777E9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seigla</a:t>
            </a:r>
            <a:endParaRPr lang="en-GB" sz="2400" dirty="0">
              <a:solidFill>
                <a:srgbClr val="D777E9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7361C34-CA91-0325-8218-610521FB6E4B}"/>
              </a:ext>
            </a:extLst>
          </p:cNvPr>
          <p:cNvSpPr txBox="1"/>
          <p:nvPr/>
        </p:nvSpPr>
        <p:spPr>
          <a:xfrm>
            <a:off x="6669886" y="5015545"/>
            <a:ext cx="364388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92A504"/>
                </a:solidFill>
                <a:latin typeface="Kalinga"/>
                <a:cs typeface="Kalinga"/>
              </a:rPr>
              <a:t>hugrekki</a:t>
            </a:r>
            <a:r>
              <a:rPr lang="en-GB" sz="2400" dirty="0">
                <a:solidFill>
                  <a:srgbClr val="92A504"/>
                </a:solidFill>
                <a:latin typeface="Kalinga"/>
                <a:cs typeface="Kalinga"/>
              </a:rPr>
              <a:t>/taka </a:t>
            </a:r>
            <a:r>
              <a:rPr lang="en-GB" sz="2400" dirty="0" err="1">
                <a:solidFill>
                  <a:srgbClr val="92A504"/>
                </a:solidFill>
                <a:latin typeface="Kalinga"/>
                <a:cs typeface="Kalinga"/>
              </a:rPr>
              <a:t>áhættur</a:t>
            </a:r>
            <a:endParaRPr lang="en-GB" sz="2400" dirty="0">
              <a:solidFill>
                <a:srgbClr val="92A504"/>
              </a:solidFill>
              <a:latin typeface="Kalinga"/>
              <a:cs typeface="Kalinga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047CD113-2A6C-AAAB-8288-302E9D9FC8E1}"/>
              </a:ext>
            </a:extLst>
          </p:cNvPr>
          <p:cNvSpPr txBox="1"/>
          <p:nvPr/>
        </p:nvSpPr>
        <p:spPr>
          <a:xfrm>
            <a:off x="6643506" y="4015276"/>
            <a:ext cx="364388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sjálfstæði</a:t>
            </a:r>
            <a:r>
              <a:rPr lang="en-GB" sz="2400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GB" sz="2400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GB" sz="2400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</a:p>
          <a:p>
            <a:pPr algn="r"/>
            <a:r>
              <a:rPr lang="en-GB" sz="2400" dirty="0" err="1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læra</a:t>
            </a:r>
            <a:r>
              <a:rPr lang="en-GB" sz="2400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eitthvað</a:t>
            </a:r>
            <a:r>
              <a:rPr lang="en-GB" sz="2400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nýtt</a:t>
            </a:r>
            <a:r>
              <a:rPr lang="en-GB" sz="2400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C5AAC617-5577-CC9F-DB2A-25C3B4B71B73}"/>
              </a:ext>
            </a:extLst>
          </p:cNvPr>
          <p:cNvSpPr txBox="1"/>
          <p:nvPr/>
        </p:nvSpPr>
        <p:spPr>
          <a:xfrm>
            <a:off x="8438912" y="2354196"/>
            <a:ext cx="1848482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4B252E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skipulag</a:t>
            </a:r>
            <a:endParaRPr lang="en-GB" sz="2400" dirty="0">
              <a:solidFill>
                <a:srgbClr val="4B252E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462CABD4-D173-3DDF-5890-283B886A16D1}"/>
              </a:ext>
            </a:extLst>
          </p:cNvPr>
          <p:cNvSpPr txBox="1"/>
          <p:nvPr/>
        </p:nvSpPr>
        <p:spPr>
          <a:xfrm>
            <a:off x="6856171" y="1856647"/>
            <a:ext cx="343173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 err="1">
                <a:solidFill>
                  <a:srgbClr val="FF5A2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jákvætt</a:t>
            </a:r>
            <a:r>
              <a:rPr lang="en-GB" sz="2400" dirty="0">
                <a:solidFill>
                  <a:srgbClr val="FF5A2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400" dirty="0" err="1">
                <a:solidFill>
                  <a:srgbClr val="FF5A2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hugarfar</a:t>
            </a:r>
            <a:endParaRPr lang="en-GB" sz="2400" dirty="0">
              <a:solidFill>
                <a:srgbClr val="FF5A27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0051B045-BE81-9D9E-DC60-0945709ACFA2}"/>
              </a:ext>
            </a:extLst>
          </p:cNvPr>
          <p:cNvSpPr txBox="1"/>
          <p:nvPr/>
        </p:nvSpPr>
        <p:spPr>
          <a:xfrm>
            <a:off x="8779705" y="1327061"/>
            <a:ext cx="160850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000" b="1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Dæmi</a:t>
            </a:r>
            <a:r>
              <a:rPr lang="en-GB" sz="30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8264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EE47EC-87BA-7B22-B22E-00F184CEB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66A4A979-AA3C-4DF0-82D5-AD31BC4B2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89403-DFC6-C75C-39B6-4816F7623F07}"/>
              </a:ext>
            </a:extLst>
          </p:cNvPr>
          <p:cNvSpPr txBox="1"/>
          <p:nvPr/>
        </p:nvSpPr>
        <p:spPr>
          <a:xfrm>
            <a:off x="361660" y="447447"/>
            <a:ext cx="3380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Sjálfboðaliðar</a:t>
            </a:r>
            <a:endParaRPr lang="is-IS" sz="12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1F90FC3-B677-C5A8-64C4-96BBC485ED90}"/>
              </a:ext>
            </a:extLst>
          </p:cNvPr>
          <p:cNvSpPr txBox="1">
            <a:spLocks/>
          </p:cNvSpPr>
          <p:nvPr/>
        </p:nvSpPr>
        <p:spPr>
          <a:xfrm>
            <a:off x="766761" y="2330302"/>
            <a:ext cx="10515600" cy="289310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Hvaða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þrír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eiginleikar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eru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mikilvægir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? </a:t>
            </a:r>
            <a:endParaRPr lang="en-US" sz="32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Hvaða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færni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/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eiginleikar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eru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styrkleiki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? </a:t>
            </a:r>
            <a:endParaRPr lang="en-US" sz="32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Hvaða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færni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/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eiginleika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ertu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enn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að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þróa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með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 </a:t>
            </a:r>
            <a:r>
              <a:rPr lang="en-US" sz="3200" spc="-167" dirty="0" err="1">
                <a:solidFill>
                  <a:srgbClr val="164E5B"/>
                </a:solidFill>
                <a:latin typeface="Kalinga"/>
                <a:cs typeface="Kalinga"/>
              </a:rPr>
              <a:t>þér</a:t>
            </a:r>
            <a:r>
              <a:rPr lang="en-US" sz="3200" spc="-167" dirty="0">
                <a:solidFill>
                  <a:srgbClr val="164E5B"/>
                </a:solidFill>
                <a:latin typeface="Kalinga"/>
                <a:cs typeface="Kalinga"/>
              </a:rPr>
              <a:t>? </a:t>
            </a:r>
            <a:endParaRPr lang="en-US" sz="32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1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CBA3F-76FA-7413-B6EE-FC54DC9F0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AB519C70-5FDA-3DD8-6A22-5DA01FA0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AB53327-9CBD-EB98-2E5B-28EB6DA35B1A}"/>
              </a:ext>
            </a:extLst>
          </p:cNvPr>
          <p:cNvSpPr txBox="1">
            <a:spLocks/>
          </p:cNvSpPr>
          <p:nvPr/>
        </p:nvSpPr>
        <p:spPr>
          <a:xfrm>
            <a:off x="396877" y="444605"/>
            <a:ext cx="3835398" cy="682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alinga" panose="020B0502040204020203" pitchFamily="34" charset="0"/>
                <a:ea typeface="+mj-ea"/>
                <a:cs typeface="Kalinga" panose="020B0502040204020203" pitchFamily="34" charset="0"/>
              </a:defRPr>
            </a:lvl1pPr>
          </a:lstStyle>
          <a:p>
            <a:r>
              <a:rPr lang="is-IS" sz="3600" b="1" dirty="0">
                <a:solidFill>
                  <a:srgbClr val="164E5B"/>
                </a:solidFill>
              </a:rPr>
              <a:t>Skólastofuspjall</a:t>
            </a:r>
            <a:endParaRPr lang="is-I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3E1559-0941-397E-3201-FA5714F26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411" y="1682371"/>
            <a:ext cx="2005758" cy="2871465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C99558E1-FC2B-4A1F-07D2-88F5939492A4}"/>
              </a:ext>
            </a:extLst>
          </p:cNvPr>
          <p:cNvSpPr txBox="1">
            <a:spLocks/>
          </p:cNvSpPr>
          <p:nvPr/>
        </p:nvSpPr>
        <p:spPr>
          <a:xfrm>
            <a:off x="965559" y="4982789"/>
            <a:ext cx="2506550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Hlustaðu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sjálfboðaliðana</a:t>
            </a:r>
            <a:endParaRPr lang="en-US" sz="28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452A2C-0744-F8F5-DEBB-E834601B1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782" y="1682371"/>
            <a:ext cx="2048434" cy="2932430"/>
          </a:xfrm>
          <a:prstGeom prst="rect">
            <a:avLst/>
          </a:prstGeom>
        </p:spPr>
      </p:pic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EEBC801-161F-FD50-B3E2-15C08B56D140}"/>
              </a:ext>
            </a:extLst>
          </p:cNvPr>
          <p:cNvSpPr txBox="1">
            <a:spLocks/>
          </p:cNvSpPr>
          <p:nvPr/>
        </p:nvSpPr>
        <p:spPr>
          <a:xfrm>
            <a:off x="4609361" y="5198233"/>
            <a:ext cx="2973277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Spurðu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spurninga</a:t>
            </a:r>
            <a:endParaRPr lang="en-US" sz="28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1BD1324-5C40-B908-CC91-77547A447782}"/>
              </a:ext>
            </a:extLst>
          </p:cNvPr>
          <p:cNvSpPr txBox="1">
            <a:spLocks/>
          </p:cNvSpPr>
          <p:nvPr/>
        </p:nvSpPr>
        <p:spPr>
          <a:xfrm>
            <a:off x="8266758" y="5078493"/>
            <a:ext cx="3412901" cy="8617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Íhugaðu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það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hefur</a:t>
            </a:r>
            <a:r>
              <a:rPr lang="en-US" sz="28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lært</a:t>
            </a:r>
            <a:endParaRPr lang="en-US" sz="28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3" name="Graphic 2" descr="Thought bubble outline">
            <a:extLst>
              <a:ext uri="{FF2B5EF4-FFF2-40B4-BE49-F238E27FC236}">
                <a16:creationId xmlns:a16="http://schemas.microsoft.com/office/drawing/2014/main" id="{EB2B2114-B261-55B4-8CA0-ADB531E7A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5049" y="1199944"/>
            <a:ext cx="3836318" cy="38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1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C6210-7B5A-FF12-2045-DF608A6D5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AB677878-7B5C-CE70-9DA4-A764B8A5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186EE68-D9D2-23D2-551B-33C04D920B00}"/>
              </a:ext>
            </a:extLst>
          </p:cNvPr>
          <p:cNvSpPr txBox="1">
            <a:spLocks/>
          </p:cNvSpPr>
          <p:nvPr/>
        </p:nvSpPr>
        <p:spPr>
          <a:xfrm>
            <a:off x="286990" y="436563"/>
            <a:ext cx="3532536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alinga" panose="020B0502040204020203" pitchFamily="34" charset="0"/>
                <a:ea typeface="+mj-ea"/>
                <a:cs typeface="Kalinga" panose="020B0502040204020203" pitchFamily="34" charset="0"/>
              </a:defRPr>
            </a:lvl1pPr>
          </a:lstStyle>
          <a:p>
            <a:pPr algn="ctr"/>
            <a:r>
              <a:rPr lang="is-IS" sz="3600" b="1" dirty="0">
                <a:solidFill>
                  <a:srgbClr val="164E5B"/>
                </a:solidFill>
              </a:rPr>
              <a:t>Sjálfboðaliði 1</a:t>
            </a:r>
            <a:endParaRPr lang="is-IS" sz="2400" b="1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3AFB9A9-8B04-EABD-0E1D-566E699B49D5}"/>
              </a:ext>
            </a:extLst>
          </p:cNvPr>
          <p:cNvSpPr txBox="1">
            <a:spLocks/>
          </p:cNvSpPr>
          <p:nvPr/>
        </p:nvSpPr>
        <p:spPr>
          <a:xfrm>
            <a:off x="381000" y="2136338"/>
            <a:ext cx="11176000" cy="2141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Nafn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1] er... </a:t>
            </a:r>
            <a:b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starfstitill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  <a:p>
            <a:pPr algn="ctr"/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fyrirtæki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5F8F4-4A61-6C54-FE93-699B63A9F8EB}"/>
              </a:ext>
            </a:extLst>
          </p:cNvPr>
          <p:cNvSpPr txBox="1"/>
          <p:nvPr/>
        </p:nvSpPr>
        <p:spPr>
          <a:xfrm>
            <a:off x="2838196" y="5603084"/>
            <a:ext cx="6515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1 er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glærur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settu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5178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0D757F-E7F7-3F4C-8E05-F6295ED4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3109257-D08D-B744-E752-313AF670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544" y="0"/>
            <a:ext cx="4791456" cy="6858000"/>
          </a:xfrm>
          <a:prstGeom prst="rect">
            <a:avLst/>
          </a:prstGeom>
        </p:spPr>
      </p:pic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A25EDAF2-C279-EA51-53F3-D86552D91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C32DF9-F458-BFDA-99C5-3C22218C50F8}"/>
              </a:ext>
            </a:extLst>
          </p:cNvPr>
          <p:cNvSpPr txBox="1"/>
          <p:nvPr/>
        </p:nvSpPr>
        <p:spPr>
          <a:xfrm>
            <a:off x="502920" y="482846"/>
            <a:ext cx="594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Spurningar</a:t>
            </a:r>
          </a:p>
          <a:p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 takast á við breytingar</a:t>
            </a:r>
            <a:endParaRPr lang="is-IS" sz="36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E131A0BC-5A48-BAB2-0BBC-BE8BB82A6CD1}"/>
              </a:ext>
            </a:extLst>
          </p:cNvPr>
          <p:cNvSpPr txBox="1">
            <a:spLocks/>
          </p:cNvSpPr>
          <p:nvPr/>
        </p:nvSpPr>
        <p:spPr>
          <a:xfrm>
            <a:off x="453390" y="1969596"/>
            <a:ext cx="6459855" cy="43858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Velur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takast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breytingar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eða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gerast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bara?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Hvernig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líður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þér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þegar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ert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ganga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gegnum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breytingar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Lærðir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eitthvað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af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breytingaferlinu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Afhverju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valdir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eiginleikana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3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sem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þú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valdir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upphafi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heimsóknar</a:t>
            </a:r>
            <a:endParaRPr lang="en-US" sz="2400" spc="-167" dirty="0">
              <a:solidFill>
                <a:srgbClr val="164E5B"/>
              </a:solidFill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Hafa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þessir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eiginleikar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nýst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þér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í </a:t>
            </a:r>
            <a:r>
              <a:rPr lang="en-US" sz="2400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starfi</a:t>
            </a:r>
            <a:r>
              <a:rPr lang="en-US" sz="2400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3152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C68AE1-1106-5177-1087-A09328FA3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C9970E08-9DCA-C915-8652-BFF461B06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F8CA77-7C71-19A6-5F3A-09ECDE274272}"/>
              </a:ext>
            </a:extLst>
          </p:cNvPr>
          <p:cNvSpPr txBox="1"/>
          <p:nvPr/>
        </p:nvSpPr>
        <p:spPr>
          <a:xfrm>
            <a:off x="480091" y="482281"/>
            <a:ext cx="6763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3600" b="1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Viljið þið vita eitthvað annað um störf sjálfboðaliða?</a:t>
            </a:r>
            <a:endParaRPr lang="is-IS" sz="36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45A031A2-E1B9-CD75-8756-33665DCCE30A}"/>
              </a:ext>
            </a:extLst>
          </p:cNvPr>
          <p:cNvSpPr txBox="1">
            <a:spLocks/>
          </p:cNvSpPr>
          <p:nvPr/>
        </p:nvSpPr>
        <p:spPr>
          <a:xfrm>
            <a:off x="1524096" y="2582591"/>
            <a:ext cx="3419380" cy="25314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eru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nokkur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dæmi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endilega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komið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ykkar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eigin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US" sz="2800" b="1" spc="-167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spurningar</a:t>
            </a:r>
            <a:r>
              <a:rPr lang="en-US" sz="2800" b="1" spc="-167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!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9B68F5-FC16-3604-A12E-936D0D1F30D3}"/>
              </a:ext>
            </a:extLst>
          </p:cNvPr>
          <p:cNvSpPr txBox="1"/>
          <p:nvPr/>
        </p:nvSpPr>
        <p:spPr>
          <a:xfrm>
            <a:off x="6096000" y="2878826"/>
            <a:ext cx="5024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 dirty="0">
                <a:solidFill>
                  <a:srgbClr val="FF5A27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 langaði þig að verða þegar þú varst yngri?</a:t>
            </a:r>
          </a:p>
          <a:p>
            <a:r>
              <a:rPr lang="is-IS" sz="2000" dirty="0">
                <a:solidFill>
                  <a:srgbClr val="4040FF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 er það besta við starfið þitt?</a:t>
            </a:r>
          </a:p>
          <a:p>
            <a:r>
              <a:rPr lang="is-IS" sz="2000" dirty="0">
                <a:solidFill>
                  <a:srgbClr val="D777E9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Hverjar eru helstu áskoranirnar í starfinu þínu?</a:t>
            </a:r>
          </a:p>
          <a:p>
            <a:r>
              <a:rPr lang="is-IS" sz="2000" dirty="0">
                <a:solidFill>
                  <a:srgbClr val="4B252E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Hvaða námsgreinar nýtirðu í starfinu?</a:t>
            </a:r>
          </a:p>
        </p:txBody>
      </p:sp>
    </p:spTree>
    <p:extLst>
      <p:ext uri="{BB962C8B-B14F-4D97-AF65-F5344CB8AC3E}">
        <p14:creationId xmlns:p14="http://schemas.microsoft.com/office/powerpoint/2010/main" val="144207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F9FC"/>
            </a:gs>
            <a:gs pos="57000">
              <a:srgbClr val="E1F9FB"/>
            </a:gs>
            <a:gs pos="100000">
              <a:srgbClr val="BEF9FD"/>
            </a:gs>
          </a:gsLst>
          <a:lin ang="135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7E73B-E879-C92E-6333-96AFEAB7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ign with white text&#10;&#10;Description automatically generated">
            <a:extLst>
              <a:ext uri="{FF2B5EF4-FFF2-40B4-BE49-F238E27FC236}">
                <a16:creationId xmlns:a16="http://schemas.microsoft.com/office/drawing/2014/main" id="{A0BA4F58-266D-CBC5-39B9-1BE4D8562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024" y="5939186"/>
            <a:ext cx="1590675" cy="83245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743EA8E-FDD9-2EDF-E12B-222F27BD10C0}"/>
              </a:ext>
            </a:extLst>
          </p:cNvPr>
          <p:cNvSpPr txBox="1">
            <a:spLocks/>
          </p:cNvSpPr>
          <p:nvPr/>
        </p:nvSpPr>
        <p:spPr>
          <a:xfrm>
            <a:off x="286990" y="436563"/>
            <a:ext cx="3532536" cy="706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alinga" panose="020B0502040204020203" pitchFamily="34" charset="0"/>
                <a:ea typeface="+mj-ea"/>
                <a:cs typeface="Kalinga" panose="020B0502040204020203" pitchFamily="34" charset="0"/>
              </a:defRPr>
            </a:lvl1pPr>
          </a:lstStyle>
          <a:p>
            <a:pPr algn="ctr"/>
            <a:r>
              <a:rPr lang="is-IS" sz="3600" b="1" dirty="0">
                <a:solidFill>
                  <a:srgbClr val="164E5B"/>
                </a:solidFill>
              </a:rPr>
              <a:t>Sjálfboðaliði 2</a:t>
            </a:r>
            <a:endParaRPr lang="is-IS" sz="2400" b="1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93E9E6E-BE07-3110-AF14-6187D118B9D6}"/>
              </a:ext>
            </a:extLst>
          </p:cNvPr>
          <p:cNvSpPr txBox="1">
            <a:spLocks/>
          </p:cNvSpPr>
          <p:nvPr/>
        </p:nvSpPr>
        <p:spPr>
          <a:xfrm>
            <a:off x="381000" y="2136338"/>
            <a:ext cx="11176000" cy="21410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Nafn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sjálfboðaliða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2] er... </a:t>
            </a:r>
            <a:b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</a:b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starfstitill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  <a:p>
            <a:pPr algn="ctr"/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48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fyrirtæki</a:t>
            </a:r>
            <a:r>
              <a:rPr lang="en-GB" sz="48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F744C-E4BB-E0F5-4047-C608C711782E}"/>
              </a:ext>
            </a:extLst>
          </p:cNvPr>
          <p:cNvSpPr txBox="1"/>
          <p:nvPr/>
        </p:nvSpPr>
        <p:spPr>
          <a:xfrm>
            <a:off x="2838196" y="5603084"/>
            <a:ext cx="6515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[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sjálfboðaliði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1 er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með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glærur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settu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þær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hér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 á </a:t>
            </a:r>
            <a:r>
              <a:rPr lang="en-GB" sz="2000" dirty="0" err="1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eftir</a:t>
            </a:r>
            <a:r>
              <a:rPr lang="en-GB" sz="2000" dirty="0">
                <a:solidFill>
                  <a:srgbClr val="164E5B"/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895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417F64E66BB48BC77CEE156A05891" ma:contentTypeVersion="12" ma:contentTypeDescription="Create a new document." ma:contentTypeScope="" ma:versionID="85a089260bbd44c930a6bf8292e792bd">
  <xsd:schema xmlns:xsd="http://www.w3.org/2001/XMLSchema" xmlns:xs="http://www.w3.org/2001/XMLSchema" xmlns:p="http://schemas.microsoft.com/office/2006/metadata/properties" xmlns:ns2="336247f2-8474-4c02-a78a-17099fbd37aa" xmlns:ns3="5a78d061-4729-41c1-9202-7029c4e793fb" targetNamespace="http://schemas.microsoft.com/office/2006/metadata/properties" ma:root="true" ma:fieldsID="f17560f1bba8fc0d1187189d1b8b815f" ns2:_="" ns3:_="">
    <xsd:import namespace="336247f2-8474-4c02-a78a-17099fbd37aa"/>
    <xsd:import namespace="5a78d061-4729-41c1-9202-7029c4e79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247f2-8474-4c02-a78a-17099fbd37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8d061-4729-41c1-9202-7029c4e793f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6200648-6ca2-4738-ab43-afa49d4ffa38}" ma:internalName="TaxCatchAll" ma:showField="CatchAllData" ma:web="5a78d061-4729-41c1-9202-7029c4e793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247f2-8474-4c02-a78a-17099fbd37aa">
      <Terms xmlns="http://schemas.microsoft.com/office/infopath/2007/PartnerControls"/>
    </lcf76f155ced4ddcb4097134ff3c332f>
    <TaxCatchAll xmlns="5a78d061-4729-41c1-9202-7029c4e793fb" xsi:nil="true"/>
  </documentManagement>
</p:properties>
</file>

<file path=customXml/itemProps1.xml><?xml version="1.0" encoding="utf-8"?>
<ds:datastoreItem xmlns:ds="http://schemas.openxmlformats.org/officeDocument/2006/customXml" ds:itemID="{F24430D0-8B2E-4D82-9F9F-03E986222C81}"/>
</file>

<file path=customXml/itemProps2.xml><?xml version="1.0" encoding="utf-8"?>
<ds:datastoreItem xmlns:ds="http://schemas.openxmlformats.org/officeDocument/2006/customXml" ds:itemID="{FE9D3C74-55AF-49FB-802B-6BA71F3C739F}"/>
</file>

<file path=customXml/itemProps3.xml><?xml version="1.0" encoding="utf-8"?>
<ds:datastoreItem xmlns:ds="http://schemas.openxmlformats.org/officeDocument/2006/customXml" ds:itemID="{4695EE00-B06D-4AEB-9C82-A432850D0EE7}"/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370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Kalinga</vt:lpstr>
      <vt:lpstr>Office Theme</vt:lpstr>
      <vt:lpstr>Tími breytinga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Kærar þakkir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Karólína Ósk Þórsdóttir - HI</dc:creator>
  <cp:lastModifiedBy>Karólína Ósk Þórsdóttir - HI</cp:lastModifiedBy>
  <cp:revision>1</cp:revision>
  <dcterms:created xsi:type="dcterms:W3CDTF">2024-11-18T11:02:31Z</dcterms:created>
  <dcterms:modified xsi:type="dcterms:W3CDTF">2024-11-28T14:28:45Z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0x010100292417F64E66BB48BC77CEE156A05891</vt:lpwstr>
  </property>
</Properties>
</file>